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9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44" r:id="rId4"/>
    <p:sldMasterId id="2147483745" r:id="rId5"/>
    <p:sldMasterId id="214748374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y="5143500" cx="9144000"/>
  <p:notesSz cx="6858000" cy="9144000"/>
  <p:embeddedFontLst>
    <p:embeddedFont>
      <p:font typeface="Barlow ExtraLight"/>
      <p:regular r:id="rId20"/>
      <p:bold r:id="rId21"/>
      <p:italic r:id="rId22"/>
      <p:boldItalic r:id="rId23"/>
    </p:embeddedFont>
    <p:embeddedFont>
      <p:font typeface="Hepta Slab Medium"/>
      <p:regular r:id="rId24"/>
      <p:bold r:id="rId25"/>
    </p:embeddedFont>
    <p:embeddedFont>
      <p:font typeface="Hepta Slab Light"/>
      <p:regular r:id="rId26"/>
      <p:bold r:id="rId27"/>
    </p:embeddedFont>
    <p:embeddedFont>
      <p:font typeface="Hepta Slab"/>
      <p:regular r:id="rId28"/>
      <p:bold r:id="rId29"/>
    </p:embeddedFont>
    <p:embeddedFont>
      <p:font typeface="Inter"/>
      <p:regular r:id="rId30"/>
      <p:bold r:id="rId31"/>
      <p:italic r:id="rId32"/>
      <p:boldItalic r:id="rId33"/>
    </p:embeddedFont>
    <p:embeddedFont>
      <p:font typeface="Barlow Medium"/>
      <p:regular r:id="rId34"/>
      <p:bold r:id="rId35"/>
      <p:italic r:id="rId36"/>
      <p:boldItalic r:id="rId37"/>
    </p:embeddedFont>
    <p:embeddedFont>
      <p:font typeface="Roboto Mono"/>
      <p:regular r:id="rId38"/>
      <p:bold r:id="rId39"/>
      <p:italic r:id="rId40"/>
      <p:boldItalic r:id="rId41"/>
    </p:embeddedFont>
    <p:embeddedFont>
      <p:font typeface="Barlow Light"/>
      <p:regular r:id="rId42"/>
      <p:bold r:id="rId43"/>
      <p:italic r:id="rId44"/>
      <p:boldItalic r:id="rId45"/>
    </p:embeddedFont>
    <p:embeddedFont>
      <p:font typeface="Barlow"/>
      <p:regular r:id="rId46"/>
      <p:bold r:id="rId47"/>
      <p:italic r:id="rId48"/>
      <p:boldItalic r:id="rId49"/>
    </p:embeddedFont>
    <p:embeddedFont>
      <p:font typeface="Inter Medium"/>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italic.fntdata"/><Relationship Id="rId42" Type="http://schemas.openxmlformats.org/officeDocument/2006/relationships/font" Target="fonts/BarlowLight-regular.fntdata"/><Relationship Id="rId41" Type="http://schemas.openxmlformats.org/officeDocument/2006/relationships/font" Target="fonts/RobotoMono-boldItalic.fntdata"/><Relationship Id="rId44" Type="http://schemas.openxmlformats.org/officeDocument/2006/relationships/font" Target="fonts/BarlowLight-italic.fntdata"/><Relationship Id="rId43" Type="http://schemas.openxmlformats.org/officeDocument/2006/relationships/font" Target="fonts/BarlowLight-bold.fntdata"/><Relationship Id="rId46" Type="http://schemas.openxmlformats.org/officeDocument/2006/relationships/font" Target="fonts/Barlow-regular.fntdata"/><Relationship Id="rId45" Type="http://schemas.openxmlformats.org/officeDocument/2006/relationships/font" Target="fonts/BarlowLight-bold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Barlow-italic.fntdata"/><Relationship Id="rId47" Type="http://schemas.openxmlformats.org/officeDocument/2006/relationships/font" Target="fonts/Barlow-bold.fntdata"/><Relationship Id="rId49" Type="http://schemas.openxmlformats.org/officeDocument/2006/relationships/font" Target="fonts/Barlow-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Inter-bold.fntdata"/><Relationship Id="rId30" Type="http://schemas.openxmlformats.org/officeDocument/2006/relationships/font" Target="fonts/Inter-regular.fntdata"/><Relationship Id="rId33" Type="http://schemas.openxmlformats.org/officeDocument/2006/relationships/font" Target="fonts/Inter-boldItalic.fntdata"/><Relationship Id="rId32" Type="http://schemas.openxmlformats.org/officeDocument/2006/relationships/font" Target="fonts/Inter-italic.fntdata"/><Relationship Id="rId35" Type="http://schemas.openxmlformats.org/officeDocument/2006/relationships/font" Target="fonts/BarlowMedium-bold.fntdata"/><Relationship Id="rId34" Type="http://schemas.openxmlformats.org/officeDocument/2006/relationships/font" Target="fonts/BarlowMedium-regular.fntdata"/><Relationship Id="rId37" Type="http://schemas.openxmlformats.org/officeDocument/2006/relationships/font" Target="fonts/BarlowMedium-boldItalic.fntdata"/><Relationship Id="rId36" Type="http://schemas.openxmlformats.org/officeDocument/2006/relationships/font" Target="fonts/BarlowMedium-italic.fntdata"/><Relationship Id="rId39" Type="http://schemas.openxmlformats.org/officeDocument/2006/relationships/font" Target="fonts/RobotoMono-bold.fntdata"/><Relationship Id="rId38" Type="http://schemas.openxmlformats.org/officeDocument/2006/relationships/font" Target="fonts/RobotoMono-regular.fntdata"/><Relationship Id="rId20" Type="http://schemas.openxmlformats.org/officeDocument/2006/relationships/font" Target="fonts/BarlowExtraLight-regular.fntdata"/><Relationship Id="rId22" Type="http://schemas.openxmlformats.org/officeDocument/2006/relationships/font" Target="fonts/BarlowExtraLight-italic.fntdata"/><Relationship Id="rId21" Type="http://schemas.openxmlformats.org/officeDocument/2006/relationships/font" Target="fonts/BarlowExtraLight-bold.fntdata"/><Relationship Id="rId24" Type="http://schemas.openxmlformats.org/officeDocument/2006/relationships/font" Target="fonts/HeptaSlabMedium-regular.fntdata"/><Relationship Id="rId23" Type="http://schemas.openxmlformats.org/officeDocument/2006/relationships/font" Target="fonts/BarlowExtraLight-boldItalic.fntdata"/><Relationship Id="rId26" Type="http://schemas.openxmlformats.org/officeDocument/2006/relationships/font" Target="fonts/HeptaSlabLight-regular.fntdata"/><Relationship Id="rId25" Type="http://schemas.openxmlformats.org/officeDocument/2006/relationships/font" Target="fonts/HeptaSlabMedium-bold.fntdata"/><Relationship Id="rId28" Type="http://schemas.openxmlformats.org/officeDocument/2006/relationships/font" Target="fonts/HeptaSlab-regular.fntdata"/><Relationship Id="rId27" Type="http://schemas.openxmlformats.org/officeDocument/2006/relationships/font" Target="fonts/HeptaSlabLight-bold.fntdata"/><Relationship Id="rId29" Type="http://schemas.openxmlformats.org/officeDocument/2006/relationships/font" Target="fonts/HeptaSlab-bold.fntdata"/><Relationship Id="rId51" Type="http://schemas.openxmlformats.org/officeDocument/2006/relationships/font" Target="fonts/InterMedium-bold.fntdata"/><Relationship Id="rId50" Type="http://schemas.openxmlformats.org/officeDocument/2006/relationships/font" Target="fonts/InterMedium-regular.fntdata"/><Relationship Id="rId53" Type="http://schemas.openxmlformats.org/officeDocument/2006/relationships/font" Target="fonts/InterMedium-boldItalic.fntdata"/><Relationship Id="rId52" Type="http://schemas.openxmlformats.org/officeDocument/2006/relationships/font" Target="fonts/InterMedium-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34721d2986e_1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34721d2986e_1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34c655239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34c655239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34a236115e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34a236115e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34c655239d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34c655239d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c7fa1b13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c7fa1b13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34721d2986e_1_1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34721d2986e_1_1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4721d2986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34721d2986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3475ddf7a6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3475ddf7a6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34767a1a2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34767a1a2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4767a1a2a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34767a1a2a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3475ddf7a6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3475ddf7a6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34c655239d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34c655239d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76" name="Shape 176"/>
        <p:cNvGrpSpPr/>
        <p:nvPr/>
      </p:nvGrpSpPr>
      <p:grpSpPr>
        <a:xfrm>
          <a:off x="0" y="0"/>
          <a:ext cx="0" cy="0"/>
          <a:chOff x="0" y="0"/>
          <a:chExt cx="0" cy="0"/>
        </a:xfrm>
      </p:grpSpPr>
      <p:sp>
        <p:nvSpPr>
          <p:cNvPr id="177" name="Google Shape;177;p3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78" name="Google Shape;178;p3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79" name="Google Shape;17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80" name="Shape 180"/>
        <p:cNvGrpSpPr/>
        <p:nvPr/>
      </p:nvGrpSpPr>
      <p:grpSpPr>
        <a:xfrm>
          <a:off x="0" y="0"/>
          <a:ext cx="0" cy="0"/>
          <a:chOff x="0" y="0"/>
          <a:chExt cx="0" cy="0"/>
        </a:xfrm>
      </p:grpSpPr>
      <p:sp>
        <p:nvSpPr>
          <p:cNvPr id="181" name="Google Shape;181;p3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36"/>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83" name="Google Shape;183;p3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84" name="Google Shape;18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85" name="Shape 185"/>
        <p:cNvGrpSpPr/>
        <p:nvPr/>
      </p:nvGrpSpPr>
      <p:grpSpPr>
        <a:xfrm>
          <a:off x="0" y="0"/>
          <a:ext cx="0" cy="0"/>
          <a:chOff x="0" y="0"/>
          <a:chExt cx="0" cy="0"/>
        </a:xfrm>
      </p:grpSpPr>
      <p:sp>
        <p:nvSpPr>
          <p:cNvPr id="186" name="Google Shape;186;p3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87" name="Google Shape;187;p37"/>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88" name="Google Shape;188;p3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89" name="Google Shape;189;p3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0" name="Google Shape;190;p37"/>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1" name="Google Shape;191;p3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2" name="Google Shape;192;p37"/>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3" name="Google Shape;193;p37"/>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4" name="Google Shape;194;p3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5" name="Google Shape;195;p3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6" name="Google Shape;196;p37"/>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7" name="Google Shape;197;p3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8" name="Google Shape;198;p3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9" name="Google Shape;199;p37"/>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0" name="Google Shape;200;p3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1" name="Google Shape;201;p3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2" name="Google Shape;202;p37"/>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3" name="Google Shape;203;p37"/>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4" name="Google Shape;204;p37"/>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5" name="Google Shape;205;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206"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8"/>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209" name="Google Shape;209;p38"/>
          <p:cNvSpPr/>
          <p:nvPr>
            <p:ph idx="2" type="pic"/>
          </p:nvPr>
        </p:nvSpPr>
        <p:spPr>
          <a:xfrm>
            <a:off x="3915225" y="1631250"/>
            <a:ext cx="4441200" cy="3009900"/>
          </a:xfrm>
          <a:prstGeom prst="roundRect">
            <a:avLst>
              <a:gd fmla="val 16667" name="adj"/>
            </a:avLst>
          </a:prstGeom>
          <a:noFill/>
          <a:ln>
            <a:noFill/>
          </a:ln>
        </p:spPr>
      </p:sp>
      <p:sp>
        <p:nvSpPr>
          <p:cNvPr id="210" name="Google Shape;210;p38"/>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11" name="Google Shape;211;p38"/>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2" name="Google Shape;212;p3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213"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6" name="Google Shape;216;p39"/>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7" name="Google Shape;217;p39"/>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8" name="Google Shape;218;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219" name="Shape 219"/>
        <p:cNvGrpSpPr/>
        <p:nvPr/>
      </p:nvGrpSpPr>
      <p:grpSpPr>
        <a:xfrm>
          <a:off x="0" y="0"/>
          <a:ext cx="0" cy="0"/>
          <a:chOff x="0" y="0"/>
          <a:chExt cx="0" cy="0"/>
        </a:xfrm>
      </p:grpSpPr>
      <p:sp>
        <p:nvSpPr>
          <p:cNvPr id="220" name="Google Shape;220;p40"/>
          <p:cNvSpPr/>
          <p:nvPr>
            <p:ph idx="2" type="pic"/>
          </p:nvPr>
        </p:nvSpPr>
        <p:spPr>
          <a:xfrm>
            <a:off x="791150" y="522900"/>
            <a:ext cx="1294800" cy="1918500"/>
          </a:xfrm>
          <a:prstGeom prst="rect">
            <a:avLst/>
          </a:prstGeom>
          <a:noFill/>
          <a:ln>
            <a:noFill/>
          </a:ln>
        </p:spPr>
      </p:sp>
      <p:sp>
        <p:nvSpPr>
          <p:cNvPr id="221" name="Google Shape;221;p40"/>
          <p:cNvSpPr/>
          <p:nvPr>
            <p:ph idx="3" type="pic"/>
          </p:nvPr>
        </p:nvSpPr>
        <p:spPr>
          <a:xfrm>
            <a:off x="2355375" y="522900"/>
            <a:ext cx="1294800" cy="1918500"/>
          </a:xfrm>
          <a:prstGeom prst="rect">
            <a:avLst/>
          </a:prstGeom>
          <a:noFill/>
          <a:ln>
            <a:noFill/>
          </a:ln>
        </p:spPr>
      </p:sp>
      <p:sp>
        <p:nvSpPr>
          <p:cNvPr id="222" name="Google Shape;222;p40"/>
          <p:cNvSpPr/>
          <p:nvPr>
            <p:ph idx="4" type="pic"/>
          </p:nvPr>
        </p:nvSpPr>
        <p:spPr>
          <a:xfrm>
            <a:off x="3921313" y="522900"/>
            <a:ext cx="1294800" cy="1918500"/>
          </a:xfrm>
          <a:prstGeom prst="rect">
            <a:avLst/>
          </a:prstGeom>
          <a:noFill/>
          <a:ln>
            <a:noFill/>
          </a:ln>
        </p:spPr>
      </p:sp>
      <p:sp>
        <p:nvSpPr>
          <p:cNvPr id="223" name="Google Shape;223;p40"/>
          <p:cNvSpPr/>
          <p:nvPr>
            <p:ph idx="5" type="pic"/>
          </p:nvPr>
        </p:nvSpPr>
        <p:spPr>
          <a:xfrm>
            <a:off x="5491588" y="522900"/>
            <a:ext cx="1294800" cy="1918500"/>
          </a:xfrm>
          <a:prstGeom prst="rect">
            <a:avLst/>
          </a:prstGeom>
          <a:noFill/>
          <a:ln>
            <a:noFill/>
          </a:ln>
        </p:spPr>
      </p:sp>
      <p:sp>
        <p:nvSpPr>
          <p:cNvPr id="224" name="Google Shape;224;p40"/>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225" name="Google Shape;225;p40"/>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6" name="Google Shape;226;p40"/>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7" name="Google Shape;227;p40"/>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8" name="Google Shape;228;p40"/>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9" name="Google Shape;229;p40"/>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30" name="Google Shape;230;p40"/>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1" name="Google Shape;231;p40"/>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2" name="Google Shape;232;p40"/>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3" name="Google Shape;233;p40"/>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4" name="Google Shape;234;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235" name="Shape 235"/>
        <p:cNvGrpSpPr/>
        <p:nvPr/>
      </p:nvGrpSpPr>
      <p:grpSpPr>
        <a:xfrm>
          <a:off x="0" y="0"/>
          <a:ext cx="0" cy="0"/>
          <a:chOff x="0" y="0"/>
          <a:chExt cx="0" cy="0"/>
        </a:xfrm>
      </p:grpSpPr>
      <p:sp>
        <p:nvSpPr>
          <p:cNvPr id="236" name="Google Shape;236;p41"/>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237" name="Google Shape;237;p41"/>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38" name="Google Shape;238;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239" name="Shape 239"/>
        <p:cNvGrpSpPr/>
        <p:nvPr/>
      </p:nvGrpSpPr>
      <p:grpSpPr>
        <a:xfrm>
          <a:off x="0" y="0"/>
          <a:ext cx="0" cy="0"/>
          <a:chOff x="0" y="0"/>
          <a:chExt cx="0" cy="0"/>
        </a:xfrm>
      </p:grpSpPr>
      <p:sp>
        <p:nvSpPr>
          <p:cNvPr id="240" name="Google Shape;240;p42"/>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41" name="Google Shape;241;p42"/>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242" name="Google Shape;242;p42"/>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43" name="Google Shape;243;p4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244" name="Shape 244"/>
        <p:cNvGrpSpPr/>
        <p:nvPr/>
      </p:nvGrpSpPr>
      <p:grpSpPr>
        <a:xfrm>
          <a:off x="0" y="0"/>
          <a:ext cx="0" cy="0"/>
          <a:chOff x="0" y="0"/>
          <a:chExt cx="0" cy="0"/>
        </a:xfrm>
      </p:grpSpPr>
      <p:sp>
        <p:nvSpPr>
          <p:cNvPr id="245" name="Google Shape;245;p43"/>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6" name="Google Shape;246;p43"/>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7" name="Google Shape;247;p43"/>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8" name="Google Shape;248;p43"/>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9" name="Google Shape;249;p43"/>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50" name="Google Shape;250;p43"/>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51" name="Google Shape;251;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52" name="Shape 252"/>
        <p:cNvGrpSpPr/>
        <p:nvPr/>
      </p:nvGrpSpPr>
      <p:grpSpPr>
        <a:xfrm>
          <a:off x="0" y="0"/>
          <a:ext cx="0" cy="0"/>
          <a:chOff x="0" y="0"/>
          <a:chExt cx="0" cy="0"/>
        </a:xfrm>
      </p:grpSpPr>
      <p:sp>
        <p:nvSpPr>
          <p:cNvPr id="253" name="Google Shape;253;p44"/>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54" name="Google Shape;254;p44"/>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55" name="Google Shape;2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56" name="Shape 256"/>
        <p:cNvGrpSpPr/>
        <p:nvPr/>
      </p:nvGrpSpPr>
      <p:grpSpPr>
        <a:xfrm>
          <a:off x="0" y="0"/>
          <a:ext cx="0" cy="0"/>
          <a:chOff x="0" y="0"/>
          <a:chExt cx="0" cy="0"/>
        </a:xfrm>
      </p:grpSpPr>
      <p:sp>
        <p:nvSpPr>
          <p:cNvPr id="257" name="Google Shape;257;p4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58" name="Google Shape;258;p4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59" name="Google Shape;25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60"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6"/>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63" name="Google Shape;263;p46"/>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64" name="Google Shape;264;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6"/>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67"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72" name="Google Shape;272;p47"/>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73" name="Google Shape;273;p47"/>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4" name="Google Shape;274;p4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75" name="Shape 275"/>
        <p:cNvGrpSpPr/>
        <p:nvPr/>
      </p:nvGrpSpPr>
      <p:grpSpPr>
        <a:xfrm>
          <a:off x="0" y="0"/>
          <a:ext cx="0" cy="0"/>
          <a:chOff x="0" y="0"/>
          <a:chExt cx="0" cy="0"/>
        </a:xfrm>
      </p:grpSpPr>
      <p:sp>
        <p:nvSpPr>
          <p:cNvPr id="276" name="Google Shape;276;p48"/>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7" name="Google Shape;277;p48"/>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78" name="Google Shape;278;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79"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2" name="Google Shape;282;p4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83" name="Google Shape;283;p4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84" name="Shape 284"/>
        <p:cNvGrpSpPr/>
        <p:nvPr/>
      </p:nvGrpSpPr>
      <p:grpSpPr>
        <a:xfrm>
          <a:off x="0" y="0"/>
          <a:ext cx="0" cy="0"/>
          <a:chOff x="0" y="0"/>
          <a:chExt cx="0" cy="0"/>
        </a:xfrm>
      </p:grpSpPr>
      <p:sp>
        <p:nvSpPr>
          <p:cNvPr id="285" name="Google Shape;285;p50"/>
          <p:cNvSpPr/>
          <p:nvPr>
            <p:ph idx="2" type="pic"/>
          </p:nvPr>
        </p:nvSpPr>
        <p:spPr>
          <a:xfrm>
            <a:off x="0" y="0"/>
            <a:ext cx="9144000" cy="5143500"/>
          </a:xfrm>
          <a:prstGeom prst="rect">
            <a:avLst/>
          </a:prstGeom>
          <a:noFill/>
          <a:ln>
            <a:noFill/>
          </a:ln>
        </p:spPr>
      </p:sp>
      <p:sp>
        <p:nvSpPr>
          <p:cNvPr id="286" name="Google Shape;286;p50"/>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87" name="Google Shape;287;p50"/>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8" name="Google Shape;288;p50"/>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89" name="Google Shape;28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90" name="Shape 290"/>
        <p:cNvGrpSpPr/>
        <p:nvPr/>
      </p:nvGrpSpPr>
      <p:grpSpPr>
        <a:xfrm>
          <a:off x="0" y="0"/>
          <a:ext cx="0" cy="0"/>
          <a:chOff x="0" y="0"/>
          <a:chExt cx="0" cy="0"/>
        </a:xfrm>
      </p:grpSpPr>
      <p:sp>
        <p:nvSpPr>
          <p:cNvPr id="291" name="Google Shape;291;p51"/>
          <p:cNvSpPr/>
          <p:nvPr>
            <p:ph idx="2" type="pic"/>
          </p:nvPr>
        </p:nvSpPr>
        <p:spPr>
          <a:xfrm>
            <a:off x="5485725" y="523025"/>
            <a:ext cx="3135300" cy="4097700"/>
          </a:xfrm>
          <a:prstGeom prst="roundRect">
            <a:avLst>
              <a:gd fmla="val 16667" name="adj"/>
            </a:avLst>
          </a:prstGeom>
          <a:noFill/>
          <a:ln>
            <a:noFill/>
          </a:ln>
        </p:spPr>
      </p:sp>
      <p:sp>
        <p:nvSpPr>
          <p:cNvPr id="292" name="Google Shape;292;p51"/>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93" name="Google Shape;293;p5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94" name="Google Shape;294;p5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95" name="Shape 295"/>
        <p:cNvGrpSpPr/>
        <p:nvPr/>
      </p:nvGrpSpPr>
      <p:grpSpPr>
        <a:xfrm>
          <a:off x="0" y="0"/>
          <a:ext cx="0" cy="0"/>
          <a:chOff x="0" y="0"/>
          <a:chExt cx="0" cy="0"/>
        </a:xfrm>
      </p:grpSpPr>
      <p:sp>
        <p:nvSpPr>
          <p:cNvPr id="296" name="Google Shape;296;p52"/>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7" name="Google Shape;297;p52"/>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8" name="Google Shape;298;p52"/>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9" name="Google Shape;299;p52"/>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00" name="Google Shape;300;p52"/>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1" name="Google Shape;301;p52"/>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02" name="Google Shape;302;p52"/>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303" name="Google Shape;303;p52"/>
          <p:cNvSpPr/>
          <p:nvPr>
            <p:ph idx="7" type="pic"/>
          </p:nvPr>
        </p:nvSpPr>
        <p:spPr>
          <a:xfrm>
            <a:off x="7049625" y="523025"/>
            <a:ext cx="1305900" cy="1918500"/>
          </a:xfrm>
          <a:prstGeom prst="roundRect">
            <a:avLst>
              <a:gd fmla="val 16667" name="adj"/>
            </a:avLst>
          </a:prstGeom>
          <a:noFill/>
          <a:ln>
            <a:noFill/>
          </a:ln>
        </p:spPr>
      </p:sp>
      <p:sp>
        <p:nvSpPr>
          <p:cNvPr id="304" name="Google Shape;304;p52"/>
          <p:cNvSpPr/>
          <p:nvPr>
            <p:ph idx="8" type="pic"/>
          </p:nvPr>
        </p:nvSpPr>
        <p:spPr>
          <a:xfrm>
            <a:off x="784775" y="522100"/>
            <a:ext cx="1305900" cy="1918500"/>
          </a:xfrm>
          <a:prstGeom prst="roundRect">
            <a:avLst>
              <a:gd fmla="val 16667" name="adj"/>
            </a:avLst>
          </a:prstGeom>
          <a:noFill/>
          <a:ln>
            <a:noFill/>
          </a:ln>
        </p:spPr>
      </p:sp>
      <p:sp>
        <p:nvSpPr>
          <p:cNvPr id="305" name="Google Shape;305;p52"/>
          <p:cNvSpPr/>
          <p:nvPr>
            <p:ph idx="9" type="pic"/>
          </p:nvPr>
        </p:nvSpPr>
        <p:spPr>
          <a:xfrm>
            <a:off x="2343950" y="523500"/>
            <a:ext cx="1305900" cy="1918500"/>
          </a:xfrm>
          <a:prstGeom prst="roundRect">
            <a:avLst>
              <a:gd fmla="val 16667" name="adj"/>
            </a:avLst>
          </a:prstGeom>
          <a:noFill/>
          <a:ln>
            <a:noFill/>
          </a:ln>
        </p:spPr>
      </p:sp>
      <p:sp>
        <p:nvSpPr>
          <p:cNvPr id="306" name="Google Shape;306;p52"/>
          <p:cNvSpPr/>
          <p:nvPr>
            <p:ph idx="13" type="pic"/>
          </p:nvPr>
        </p:nvSpPr>
        <p:spPr>
          <a:xfrm>
            <a:off x="3915213" y="523500"/>
            <a:ext cx="1305900" cy="1918500"/>
          </a:xfrm>
          <a:prstGeom prst="roundRect">
            <a:avLst>
              <a:gd fmla="val 16667" name="adj"/>
            </a:avLst>
          </a:prstGeom>
          <a:noFill/>
          <a:ln>
            <a:noFill/>
          </a:ln>
        </p:spPr>
      </p:sp>
      <p:sp>
        <p:nvSpPr>
          <p:cNvPr id="307" name="Google Shape;307;p52"/>
          <p:cNvSpPr/>
          <p:nvPr>
            <p:ph idx="14" type="pic"/>
          </p:nvPr>
        </p:nvSpPr>
        <p:spPr>
          <a:xfrm>
            <a:off x="5490975" y="523500"/>
            <a:ext cx="1305900" cy="1918500"/>
          </a:xfrm>
          <a:prstGeom prst="roundRect">
            <a:avLst>
              <a:gd fmla="val 16667" name="adj"/>
            </a:avLst>
          </a:prstGeom>
          <a:noFill/>
          <a:ln>
            <a:noFill/>
          </a:ln>
        </p:spPr>
      </p:sp>
      <p:sp>
        <p:nvSpPr>
          <p:cNvPr id="308" name="Google Shape;308;p52"/>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9" name="Google Shape;309;p52"/>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310" name="Google Shape;310;p52"/>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1" name="Google Shape;311;p52"/>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2" name="Google Shape;312;p52"/>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3" name="Google Shape;313;p52"/>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4" name="Google Shape;314;p5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315" name="Shape 315"/>
        <p:cNvGrpSpPr/>
        <p:nvPr/>
      </p:nvGrpSpPr>
      <p:grpSpPr>
        <a:xfrm>
          <a:off x="0" y="0"/>
          <a:ext cx="0" cy="0"/>
          <a:chOff x="0" y="0"/>
          <a:chExt cx="0" cy="0"/>
        </a:xfrm>
      </p:grpSpPr>
      <p:sp>
        <p:nvSpPr>
          <p:cNvPr id="316" name="Google Shape;316;p53"/>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7" name="Google Shape;317;p53"/>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318" name="Google Shape;318;p5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319" name="Shape 319"/>
        <p:cNvGrpSpPr/>
        <p:nvPr/>
      </p:nvGrpSpPr>
      <p:grpSpPr>
        <a:xfrm>
          <a:off x="0" y="0"/>
          <a:ext cx="0" cy="0"/>
          <a:chOff x="0" y="0"/>
          <a:chExt cx="0" cy="0"/>
        </a:xfrm>
      </p:grpSpPr>
      <p:sp>
        <p:nvSpPr>
          <p:cNvPr id="320" name="Google Shape;320;p54"/>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321" name="Google Shape;321;p54"/>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322" name="Google Shape;322;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323"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25" name="Google Shape;325;p55"/>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6" name="Google Shape;326;p55"/>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7" name="Google Shape;327;p55"/>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8" name="Google Shape;328;p55"/>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9" name="Google Shape;329;p55"/>
          <p:cNvSpPr/>
          <p:nvPr>
            <p:ph idx="5" type="pic"/>
          </p:nvPr>
        </p:nvSpPr>
        <p:spPr>
          <a:xfrm>
            <a:off x="7049625" y="1588125"/>
            <a:ext cx="1305900" cy="1918500"/>
          </a:xfrm>
          <a:prstGeom prst="roundRect">
            <a:avLst>
              <a:gd fmla="val 16667" name="adj"/>
            </a:avLst>
          </a:prstGeom>
          <a:noFill/>
          <a:ln>
            <a:noFill/>
          </a:ln>
        </p:spPr>
      </p:sp>
      <p:sp>
        <p:nvSpPr>
          <p:cNvPr id="330" name="Google Shape;330;p55"/>
          <p:cNvSpPr/>
          <p:nvPr>
            <p:ph idx="6" type="pic"/>
          </p:nvPr>
        </p:nvSpPr>
        <p:spPr>
          <a:xfrm>
            <a:off x="3915213" y="1588600"/>
            <a:ext cx="1305900" cy="1918500"/>
          </a:xfrm>
          <a:prstGeom prst="roundRect">
            <a:avLst>
              <a:gd fmla="val 16667" name="adj"/>
            </a:avLst>
          </a:prstGeom>
          <a:noFill/>
          <a:ln>
            <a:noFill/>
          </a:ln>
        </p:spPr>
      </p:sp>
      <p:sp>
        <p:nvSpPr>
          <p:cNvPr id="331" name="Google Shape;331;p55"/>
          <p:cNvSpPr/>
          <p:nvPr>
            <p:ph idx="7" type="pic"/>
          </p:nvPr>
        </p:nvSpPr>
        <p:spPr>
          <a:xfrm>
            <a:off x="5490975" y="1588600"/>
            <a:ext cx="1305900" cy="1918500"/>
          </a:xfrm>
          <a:prstGeom prst="roundRect">
            <a:avLst>
              <a:gd fmla="val 16667" name="adj"/>
            </a:avLst>
          </a:prstGeom>
          <a:noFill/>
          <a:ln>
            <a:noFill/>
          </a:ln>
        </p:spPr>
      </p:sp>
      <p:sp>
        <p:nvSpPr>
          <p:cNvPr id="332" name="Google Shape;332;p55"/>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3" name="Google Shape;333;p55"/>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4" name="Google Shape;334;p55"/>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5" name="Google Shape;335;p55"/>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336" name="Google Shape;336;p55"/>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37" name="Google Shape;337;p55"/>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38" name="Google Shape;338;p5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339" name="Shape 339"/>
        <p:cNvGrpSpPr/>
        <p:nvPr/>
      </p:nvGrpSpPr>
      <p:grpSpPr>
        <a:xfrm>
          <a:off x="0" y="0"/>
          <a:ext cx="0" cy="0"/>
          <a:chOff x="0" y="0"/>
          <a:chExt cx="0" cy="0"/>
        </a:xfrm>
      </p:grpSpPr>
      <p:sp>
        <p:nvSpPr>
          <p:cNvPr id="340" name="Google Shape;340;p56"/>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41" name="Google Shape;341;p56"/>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42" name="Google Shape;342;p56"/>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343" name="Google Shape;343;p56"/>
          <p:cNvSpPr/>
          <p:nvPr>
            <p:ph idx="3" type="pic"/>
          </p:nvPr>
        </p:nvSpPr>
        <p:spPr>
          <a:xfrm>
            <a:off x="7049625" y="523025"/>
            <a:ext cx="1305900" cy="1918500"/>
          </a:xfrm>
          <a:prstGeom prst="roundRect">
            <a:avLst>
              <a:gd fmla="val 16667" name="adj"/>
            </a:avLst>
          </a:prstGeom>
          <a:noFill/>
          <a:ln>
            <a:noFill/>
          </a:ln>
        </p:spPr>
      </p:sp>
      <p:sp>
        <p:nvSpPr>
          <p:cNvPr id="344" name="Google Shape;344;p56"/>
          <p:cNvSpPr/>
          <p:nvPr>
            <p:ph idx="4" type="pic"/>
          </p:nvPr>
        </p:nvSpPr>
        <p:spPr>
          <a:xfrm>
            <a:off x="784775" y="522100"/>
            <a:ext cx="1305900" cy="1918500"/>
          </a:xfrm>
          <a:prstGeom prst="roundRect">
            <a:avLst>
              <a:gd fmla="val 16667" name="adj"/>
            </a:avLst>
          </a:prstGeom>
          <a:noFill/>
          <a:ln>
            <a:noFill/>
          </a:ln>
        </p:spPr>
      </p:sp>
      <p:sp>
        <p:nvSpPr>
          <p:cNvPr id="345" name="Google Shape;345;p56"/>
          <p:cNvSpPr/>
          <p:nvPr>
            <p:ph idx="5" type="pic"/>
          </p:nvPr>
        </p:nvSpPr>
        <p:spPr>
          <a:xfrm>
            <a:off x="2343950" y="523500"/>
            <a:ext cx="1305900" cy="1918500"/>
          </a:xfrm>
          <a:prstGeom prst="roundRect">
            <a:avLst>
              <a:gd fmla="val 16667" name="adj"/>
            </a:avLst>
          </a:prstGeom>
          <a:noFill/>
          <a:ln>
            <a:noFill/>
          </a:ln>
        </p:spPr>
      </p:sp>
      <p:sp>
        <p:nvSpPr>
          <p:cNvPr id="346" name="Google Shape;346;p56"/>
          <p:cNvSpPr/>
          <p:nvPr>
            <p:ph idx="6" type="pic"/>
          </p:nvPr>
        </p:nvSpPr>
        <p:spPr>
          <a:xfrm>
            <a:off x="3915213" y="523500"/>
            <a:ext cx="1305900" cy="1918500"/>
          </a:xfrm>
          <a:prstGeom prst="roundRect">
            <a:avLst>
              <a:gd fmla="val 16667" name="adj"/>
            </a:avLst>
          </a:prstGeom>
          <a:noFill/>
          <a:ln>
            <a:noFill/>
          </a:ln>
        </p:spPr>
      </p:sp>
      <p:sp>
        <p:nvSpPr>
          <p:cNvPr id="347" name="Google Shape;347;p56"/>
          <p:cNvSpPr/>
          <p:nvPr>
            <p:ph idx="7" type="pic"/>
          </p:nvPr>
        </p:nvSpPr>
        <p:spPr>
          <a:xfrm>
            <a:off x="5490975" y="523500"/>
            <a:ext cx="1305900" cy="1918500"/>
          </a:xfrm>
          <a:prstGeom prst="roundRect">
            <a:avLst>
              <a:gd fmla="val 16667" name="adj"/>
            </a:avLst>
          </a:prstGeom>
          <a:noFill/>
          <a:ln>
            <a:noFill/>
          </a:ln>
        </p:spPr>
      </p:sp>
      <p:sp>
        <p:nvSpPr>
          <p:cNvPr id="348" name="Google Shape;348;p56"/>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49" name="Google Shape;349;p56"/>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50" name="Google Shape;350;p56"/>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1" name="Google Shape;351;p56"/>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2" name="Google Shape;352;p56"/>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3" name="Google Shape;353;p56"/>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4" name="Google Shape;354;p56"/>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5" name="Google Shape;355;p56"/>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6" name="Google Shape;356;p56"/>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7" name="Google Shape;357;p56"/>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8" name="Google Shape;358;p5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59" name="Shape 359"/>
        <p:cNvGrpSpPr/>
        <p:nvPr/>
      </p:nvGrpSpPr>
      <p:grpSpPr>
        <a:xfrm>
          <a:off x="0" y="0"/>
          <a:ext cx="0" cy="0"/>
          <a:chOff x="0" y="0"/>
          <a:chExt cx="0" cy="0"/>
        </a:xfrm>
      </p:grpSpPr>
      <p:sp>
        <p:nvSpPr>
          <p:cNvPr id="360" name="Google Shape;360;p57"/>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1" name="Google Shape;361;p57"/>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62" name="Google Shape;362;p5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63" name="Shape 363"/>
        <p:cNvGrpSpPr/>
        <p:nvPr/>
      </p:nvGrpSpPr>
      <p:grpSpPr>
        <a:xfrm>
          <a:off x="0" y="0"/>
          <a:ext cx="0" cy="0"/>
          <a:chOff x="0" y="0"/>
          <a:chExt cx="0" cy="0"/>
        </a:xfrm>
      </p:grpSpPr>
      <p:sp>
        <p:nvSpPr>
          <p:cNvPr id="364" name="Google Shape;364;p58"/>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5" name="Google Shape;365;p58"/>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66" name="Google Shape;366;p5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layout" type="title">
  <p:cSld name="TITLE">
    <p:spTree>
      <p:nvGrpSpPr>
        <p:cNvPr id="371" name="Shape 371"/>
        <p:cNvGrpSpPr/>
        <p:nvPr/>
      </p:nvGrpSpPr>
      <p:grpSpPr>
        <a:xfrm>
          <a:off x="0" y="0"/>
          <a:ext cx="0" cy="0"/>
          <a:chOff x="0" y="0"/>
          <a:chExt cx="0" cy="0"/>
        </a:xfrm>
      </p:grpSpPr>
      <p:sp>
        <p:nvSpPr>
          <p:cNvPr id="372" name="Google Shape;372;p60"/>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3" name="Google Shape;373;p60"/>
          <p:cNvSpPr/>
          <p:nvPr>
            <p:ph idx="3" type="pic"/>
          </p:nvPr>
        </p:nvSpPr>
        <p:spPr>
          <a:xfrm>
            <a:off x="226525" y="2975750"/>
            <a:ext cx="4458900" cy="1941300"/>
          </a:xfrm>
          <a:prstGeom prst="rect">
            <a:avLst/>
          </a:prstGeom>
          <a:noFill/>
          <a:ln>
            <a:noFill/>
          </a:ln>
        </p:spPr>
      </p:sp>
      <p:sp>
        <p:nvSpPr>
          <p:cNvPr id="374" name="Google Shape;374;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5" name="Google Shape;375;p6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6" name="Google Shape;376;p60"/>
          <p:cNvSpPr txBox="1"/>
          <p:nvPr>
            <p:ph idx="4"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with details">
  <p:cSld name="TITLE_1">
    <p:spTree>
      <p:nvGrpSpPr>
        <p:cNvPr id="377" name="Shape 377"/>
        <p:cNvGrpSpPr/>
        <p:nvPr/>
      </p:nvGrpSpPr>
      <p:grpSpPr>
        <a:xfrm>
          <a:off x="0" y="0"/>
          <a:ext cx="0" cy="0"/>
          <a:chOff x="0" y="0"/>
          <a:chExt cx="0" cy="0"/>
        </a:xfrm>
      </p:grpSpPr>
      <p:sp>
        <p:nvSpPr>
          <p:cNvPr id="378" name="Google Shape;378;p61"/>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9" name="Google Shape;379;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80" name="Google Shape;380;p6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1" name="Google Shape;381;p61"/>
          <p:cNvSpPr txBox="1"/>
          <p:nvPr>
            <p:ph idx="3"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82" name="Google Shape;382;p61"/>
          <p:cNvSpPr txBox="1"/>
          <p:nvPr>
            <p:ph idx="4"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3" name="Google Shape;383;p61"/>
          <p:cNvSpPr txBox="1"/>
          <p:nvPr>
            <p:ph idx="1" type="body"/>
          </p:nvPr>
        </p:nvSpPr>
        <p:spPr>
          <a:xfrm>
            <a:off x="266700" y="4099025"/>
            <a:ext cx="4458900" cy="8475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_2">
    <p:spTree>
      <p:nvGrpSpPr>
        <p:cNvPr id="384" name="Shape 384"/>
        <p:cNvGrpSpPr/>
        <p:nvPr/>
      </p:nvGrpSpPr>
      <p:grpSpPr>
        <a:xfrm>
          <a:off x="0" y="0"/>
          <a:ext cx="0" cy="0"/>
          <a:chOff x="0" y="0"/>
          <a:chExt cx="0" cy="0"/>
        </a:xfrm>
      </p:grpSpPr>
      <p:sp>
        <p:nvSpPr>
          <p:cNvPr id="385" name="Google Shape;385;p62"/>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86" name="Google Shape;386;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87" name="Google Shape;387;p62"/>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388" name="Shape 388"/>
        <p:cNvGrpSpPr/>
        <p:nvPr/>
      </p:nvGrpSpPr>
      <p:grpSpPr>
        <a:xfrm>
          <a:off x="0" y="0"/>
          <a:ext cx="0" cy="0"/>
          <a:chOff x="0" y="0"/>
          <a:chExt cx="0" cy="0"/>
        </a:xfrm>
      </p:grpSpPr>
      <p:sp>
        <p:nvSpPr>
          <p:cNvPr id="389" name="Google Shape;389;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90" name="Google Shape;390;p63"/>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1" name="Google Shape;391;p63"/>
          <p:cNvSpPr txBox="1"/>
          <p:nvPr>
            <p:ph idx="1" type="body"/>
          </p:nvPr>
        </p:nvSpPr>
        <p:spPr>
          <a:xfrm>
            <a:off x="226525" y="2857625"/>
            <a:ext cx="4458900" cy="20889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spTree>
      <p:nvGrpSpPr>
        <p:cNvPr id="392" name="Shape 392"/>
        <p:cNvGrpSpPr/>
        <p:nvPr/>
      </p:nvGrpSpPr>
      <p:grpSpPr>
        <a:xfrm>
          <a:off x="0" y="0"/>
          <a:ext cx="0" cy="0"/>
          <a:chOff x="0" y="0"/>
          <a:chExt cx="0" cy="0"/>
        </a:xfrm>
      </p:grpSpPr>
      <p:sp>
        <p:nvSpPr>
          <p:cNvPr id="393" name="Google Shape;393;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4" name="Google Shape;394;p64"/>
          <p:cNvSpPr txBox="1"/>
          <p:nvPr>
            <p:ph idx="1" type="body"/>
          </p:nvPr>
        </p:nvSpPr>
        <p:spPr>
          <a:xfrm>
            <a:off x="6325910" y="2621103"/>
            <a:ext cx="2612700" cy="2201100"/>
          </a:xfrm>
          <a:prstGeom prst="rect">
            <a:avLst/>
          </a:prstGeom>
        </p:spPr>
        <p:txBody>
          <a:bodyPr anchorCtr="0" anchor="ctr" bIns="91425" lIns="91425" spcFirstLastPara="1" rIns="91425" wrap="square" tIns="91425">
            <a:noAutofit/>
          </a:bodyPr>
          <a:lstStyle>
            <a:lvl1pPr indent="-330200" lvl="0" marL="457200" algn="r">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lgn="r">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lgn="r">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lgn="r">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lgn="r">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lgn="r">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lgn="r">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lgn="r">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lgn="r">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5" name="Google Shape;395;p6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6" name="Google Shape;396;p6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97" name="Google Shape;397;p64"/>
          <p:cNvSpPr txBox="1"/>
          <p:nvPr>
            <p:ph idx="3" type="body"/>
          </p:nvPr>
        </p:nvSpPr>
        <p:spPr>
          <a:xfrm>
            <a:off x="226525" y="2621103"/>
            <a:ext cx="336600" cy="2201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8" name="Google Shape;398;p64"/>
          <p:cNvSpPr txBox="1"/>
          <p:nvPr>
            <p:ph idx="4" type="title"/>
          </p:nvPr>
        </p:nvSpPr>
        <p:spPr>
          <a:xfrm>
            <a:off x="226525" y="571800"/>
            <a:ext cx="52614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tx">
  <p:cSld name="TITLE_AND_BODY">
    <p:bg>
      <p:bgPr>
        <a:solidFill>
          <a:schemeClr val="dk1"/>
        </a:solidFill>
      </p:bgPr>
    </p:bg>
    <p:spTree>
      <p:nvGrpSpPr>
        <p:cNvPr id="399" name="Shape 399"/>
        <p:cNvGrpSpPr/>
        <p:nvPr/>
      </p:nvGrpSpPr>
      <p:grpSpPr>
        <a:xfrm>
          <a:off x="0" y="0"/>
          <a:ext cx="0" cy="0"/>
          <a:chOff x="0" y="0"/>
          <a:chExt cx="0" cy="0"/>
        </a:xfrm>
      </p:grpSpPr>
      <p:sp>
        <p:nvSpPr>
          <p:cNvPr id="400" name="Google Shape;400;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1" name="Google Shape;401;p65"/>
          <p:cNvSpPr txBox="1"/>
          <p:nvPr>
            <p:ph type="title"/>
          </p:nvPr>
        </p:nvSpPr>
        <p:spPr>
          <a:xfrm>
            <a:off x="226525" y="2581610"/>
            <a:ext cx="8691000" cy="2374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BODY_2">
    <p:bg>
      <p:bgPr>
        <a:solidFill>
          <a:schemeClr val="lt1"/>
        </a:solidFill>
      </p:bgPr>
    </p:bg>
    <p:spTree>
      <p:nvGrpSpPr>
        <p:cNvPr id="402" name="Shape 402"/>
        <p:cNvGrpSpPr/>
        <p:nvPr/>
      </p:nvGrpSpPr>
      <p:grpSpPr>
        <a:xfrm>
          <a:off x="0" y="0"/>
          <a:ext cx="0" cy="0"/>
          <a:chOff x="0" y="0"/>
          <a:chExt cx="0" cy="0"/>
        </a:xfrm>
      </p:grpSpPr>
      <p:sp>
        <p:nvSpPr>
          <p:cNvPr id="403" name="Google Shape;403;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66"/>
          <p:cNvSpPr txBox="1"/>
          <p:nvPr>
            <p:ph type="title"/>
          </p:nvPr>
        </p:nvSpPr>
        <p:spPr>
          <a:xfrm>
            <a:off x="226525" y="248960"/>
            <a:ext cx="8691000" cy="2374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TITLE_AND_BODY_1">
    <p:bg>
      <p:bgPr>
        <a:solidFill>
          <a:schemeClr val="dk1"/>
        </a:solidFill>
      </p:bgPr>
    </p:bg>
    <p:spTree>
      <p:nvGrpSpPr>
        <p:cNvPr id="405" name="Shape 405"/>
        <p:cNvGrpSpPr/>
        <p:nvPr/>
      </p:nvGrpSpPr>
      <p:grpSpPr>
        <a:xfrm>
          <a:off x="0" y="0"/>
          <a:ext cx="0" cy="0"/>
          <a:chOff x="0" y="0"/>
          <a:chExt cx="0" cy="0"/>
        </a:xfrm>
      </p:grpSpPr>
      <p:sp>
        <p:nvSpPr>
          <p:cNvPr id="406" name="Google Shape;40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7" name="Google Shape;407;p6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08" name="Google Shape;408;p6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09" name="Google Shape;409;p67"/>
          <p:cNvSpPr txBox="1"/>
          <p:nvPr>
            <p:ph idx="1" type="body"/>
          </p:nvPr>
        </p:nvSpPr>
        <p:spPr>
          <a:xfrm>
            <a:off x="246325" y="2591450"/>
            <a:ext cx="7587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410" name="Google Shape;410;p67"/>
          <p:cNvSpPr txBox="1"/>
          <p:nvPr>
            <p:ph idx="3" type="body"/>
          </p:nvPr>
        </p:nvSpPr>
        <p:spPr>
          <a:xfrm>
            <a:off x="1077200" y="2591450"/>
            <a:ext cx="78045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type="twoColTx">
  <p:cSld name="TITLE_AND_TWO_COLUMNS">
    <p:bg>
      <p:bgPr>
        <a:solidFill>
          <a:schemeClr val="dk1"/>
        </a:solidFill>
      </p:bgPr>
    </p:bg>
    <p:spTree>
      <p:nvGrpSpPr>
        <p:cNvPr id="411" name="Shape 411"/>
        <p:cNvGrpSpPr/>
        <p:nvPr/>
      </p:nvGrpSpPr>
      <p:grpSpPr>
        <a:xfrm>
          <a:off x="0" y="0"/>
          <a:ext cx="0" cy="0"/>
          <a:chOff x="0" y="0"/>
          <a:chExt cx="0" cy="0"/>
        </a:xfrm>
      </p:grpSpPr>
      <p:sp>
        <p:nvSpPr>
          <p:cNvPr id="412" name="Google Shape;412;p68"/>
          <p:cNvSpPr/>
          <p:nvPr>
            <p:ph idx="2" type="pic"/>
          </p:nvPr>
        </p:nvSpPr>
        <p:spPr>
          <a:xfrm>
            <a:off x="-5225" y="709575"/>
            <a:ext cx="3048600" cy="2805300"/>
          </a:xfrm>
          <a:prstGeom prst="rect">
            <a:avLst/>
          </a:prstGeom>
          <a:noFill/>
          <a:ln>
            <a:noFill/>
          </a:ln>
        </p:spPr>
      </p:sp>
      <p:sp>
        <p:nvSpPr>
          <p:cNvPr id="413" name="Google Shape;413;p68"/>
          <p:cNvSpPr txBox="1"/>
          <p:nvPr>
            <p:ph type="title"/>
          </p:nvPr>
        </p:nvSpPr>
        <p:spPr>
          <a:xfrm>
            <a:off x="156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4" name="Google Shape;414;p68"/>
          <p:cNvSpPr txBox="1"/>
          <p:nvPr>
            <p:ph idx="1" type="body"/>
          </p:nvPr>
        </p:nvSpPr>
        <p:spPr>
          <a:xfrm>
            <a:off x="156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5" name="Google Shape;415;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6" name="Google Shape;416;p68"/>
          <p:cNvSpPr txBox="1"/>
          <p:nvPr>
            <p:ph idx="3" type="title"/>
          </p:nvPr>
        </p:nvSpPr>
        <p:spPr>
          <a:xfrm>
            <a:off x="32086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7" name="Google Shape;417;p68"/>
          <p:cNvSpPr txBox="1"/>
          <p:nvPr>
            <p:ph idx="4" type="body"/>
          </p:nvPr>
        </p:nvSpPr>
        <p:spPr>
          <a:xfrm>
            <a:off x="32086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8" name="Google Shape;418;p68"/>
          <p:cNvSpPr txBox="1"/>
          <p:nvPr>
            <p:ph idx="5" type="title"/>
          </p:nvPr>
        </p:nvSpPr>
        <p:spPr>
          <a:xfrm>
            <a:off x="6268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9" name="Google Shape;419;p68"/>
          <p:cNvSpPr txBox="1"/>
          <p:nvPr>
            <p:ph idx="6" type="body"/>
          </p:nvPr>
        </p:nvSpPr>
        <p:spPr>
          <a:xfrm>
            <a:off x="6268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20" name="Google Shape;420;p68"/>
          <p:cNvSpPr/>
          <p:nvPr>
            <p:ph idx="7" type="pic"/>
          </p:nvPr>
        </p:nvSpPr>
        <p:spPr>
          <a:xfrm>
            <a:off x="3053763" y="709575"/>
            <a:ext cx="3031800" cy="2805300"/>
          </a:xfrm>
          <a:prstGeom prst="rect">
            <a:avLst/>
          </a:prstGeom>
          <a:noFill/>
          <a:ln>
            <a:noFill/>
          </a:ln>
        </p:spPr>
      </p:sp>
      <p:sp>
        <p:nvSpPr>
          <p:cNvPr id="421" name="Google Shape;421;p68"/>
          <p:cNvSpPr/>
          <p:nvPr>
            <p:ph idx="8" type="pic"/>
          </p:nvPr>
        </p:nvSpPr>
        <p:spPr>
          <a:xfrm>
            <a:off x="6095475" y="709575"/>
            <a:ext cx="3048600" cy="2805300"/>
          </a:xfrm>
          <a:prstGeom prst="rect">
            <a:avLst/>
          </a:prstGeom>
          <a:noFill/>
          <a:ln>
            <a:noFill/>
          </a:ln>
        </p:spPr>
      </p:sp>
      <p:cxnSp>
        <p:nvCxnSpPr>
          <p:cNvPr id="422" name="Google Shape;422;p68"/>
          <p:cNvCxnSpPr/>
          <p:nvPr/>
        </p:nvCxnSpPr>
        <p:spPr>
          <a:xfrm>
            <a:off x="304852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3" name="Google Shape;423;p68"/>
          <p:cNvCxnSpPr/>
          <p:nvPr/>
        </p:nvCxnSpPr>
        <p:spPr>
          <a:xfrm>
            <a:off x="609057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4" name="Google Shape;424;p68"/>
          <p:cNvCxnSpPr/>
          <p:nvPr/>
        </p:nvCxnSpPr>
        <p:spPr>
          <a:xfrm rot="10800000">
            <a:off x="0" y="3520200"/>
            <a:ext cx="9152400" cy="0"/>
          </a:xfrm>
          <a:prstGeom prst="straightConnector1">
            <a:avLst/>
          </a:prstGeom>
          <a:noFill/>
          <a:ln cap="flat" cmpd="sng" w="9525">
            <a:solidFill>
              <a:schemeClr val="lt1"/>
            </a:solidFill>
            <a:prstDash val="solid"/>
            <a:round/>
            <a:headEnd len="med" w="med" type="none"/>
            <a:tailEnd len="med" w="med" type="none"/>
          </a:ln>
        </p:spPr>
      </p:cxnSp>
      <p:cxnSp>
        <p:nvCxnSpPr>
          <p:cNvPr id="425" name="Google Shape;425;p68"/>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26" name="Google Shape;426;p68"/>
          <p:cNvSpPr txBox="1"/>
          <p:nvPr>
            <p:ph idx="9"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TITLE_AND_TWO_COLUMNS_1">
    <p:bg>
      <p:bgPr>
        <a:solidFill>
          <a:schemeClr val="dk1"/>
        </a:solidFill>
      </p:bgPr>
    </p:bg>
    <p:spTree>
      <p:nvGrpSpPr>
        <p:cNvPr id="427" name="Shape 427"/>
        <p:cNvGrpSpPr/>
        <p:nvPr/>
      </p:nvGrpSpPr>
      <p:grpSpPr>
        <a:xfrm>
          <a:off x="0" y="0"/>
          <a:ext cx="0" cy="0"/>
          <a:chOff x="0" y="0"/>
          <a:chExt cx="0" cy="0"/>
        </a:xfrm>
      </p:grpSpPr>
      <p:sp>
        <p:nvSpPr>
          <p:cNvPr id="428" name="Google Shape;428;p69"/>
          <p:cNvSpPr/>
          <p:nvPr>
            <p:ph idx="2" type="pic"/>
          </p:nvPr>
        </p:nvSpPr>
        <p:spPr>
          <a:xfrm>
            <a:off x="-5225" y="709575"/>
            <a:ext cx="3048600" cy="1468500"/>
          </a:xfrm>
          <a:prstGeom prst="rect">
            <a:avLst/>
          </a:prstGeom>
          <a:noFill/>
          <a:ln>
            <a:noFill/>
          </a:ln>
        </p:spPr>
      </p:sp>
      <p:sp>
        <p:nvSpPr>
          <p:cNvPr id="429" name="Google Shape;429;p69"/>
          <p:cNvSpPr/>
          <p:nvPr>
            <p:ph idx="3" type="pic"/>
          </p:nvPr>
        </p:nvSpPr>
        <p:spPr>
          <a:xfrm>
            <a:off x="3053763" y="709575"/>
            <a:ext cx="3031800" cy="1468500"/>
          </a:xfrm>
          <a:prstGeom prst="rect">
            <a:avLst/>
          </a:prstGeom>
          <a:noFill/>
          <a:ln>
            <a:noFill/>
          </a:ln>
        </p:spPr>
      </p:sp>
      <p:sp>
        <p:nvSpPr>
          <p:cNvPr id="430" name="Google Shape;430;p69"/>
          <p:cNvSpPr/>
          <p:nvPr>
            <p:ph idx="4" type="pic"/>
          </p:nvPr>
        </p:nvSpPr>
        <p:spPr>
          <a:xfrm>
            <a:off x="6095475" y="709575"/>
            <a:ext cx="3048600" cy="1468500"/>
          </a:xfrm>
          <a:prstGeom prst="rect">
            <a:avLst/>
          </a:prstGeom>
          <a:noFill/>
          <a:ln>
            <a:noFill/>
          </a:ln>
        </p:spPr>
      </p:sp>
      <p:cxnSp>
        <p:nvCxnSpPr>
          <p:cNvPr id="431" name="Google Shape;431;p69"/>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32" name="Google Shape;432;p69"/>
          <p:cNvSpPr txBox="1"/>
          <p:nvPr>
            <p:ph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3" name="Google Shape;433;p69"/>
          <p:cNvSpPr/>
          <p:nvPr>
            <p:ph idx="5" type="pic"/>
          </p:nvPr>
        </p:nvSpPr>
        <p:spPr>
          <a:xfrm>
            <a:off x="-4975" y="2192221"/>
            <a:ext cx="3048600" cy="1468500"/>
          </a:xfrm>
          <a:prstGeom prst="rect">
            <a:avLst/>
          </a:prstGeom>
          <a:noFill/>
          <a:ln>
            <a:noFill/>
          </a:ln>
        </p:spPr>
      </p:sp>
      <p:sp>
        <p:nvSpPr>
          <p:cNvPr id="434" name="Google Shape;434;p69"/>
          <p:cNvSpPr/>
          <p:nvPr>
            <p:ph idx="6" type="pic"/>
          </p:nvPr>
        </p:nvSpPr>
        <p:spPr>
          <a:xfrm>
            <a:off x="3054013" y="2192221"/>
            <a:ext cx="3031800" cy="1468500"/>
          </a:xfrm>
          <a:prstGeom prst="rect">
            <a:avLst/>
          </a:prstGeom>
          <a:noFill/>
          <a:ln>
            <a:noFill/>
          </a:ln>
        </p:spPr>
      </p:sp>
      <p:sp>
        <p:nvSpPr>
          <p:cNvPr id="435" name="Google Shape;435;p69"/>
          <p:cNvSpPr/>
          <p:nvPr>
            <p:ph idx="7" type="pic"/>
          </p:nvPr>
        </p:nvSpPr>
        <p:spPr>
          <a:xfrm>
            <a:off x="6095725" y="2192221"/>
            <a:ext cx="3048600" cy="1468500"/>
          </a:xfrm>
          <a:prstGeom prst="rect">
            <a:avLst/>
          </a:prstGeom>
          <a:noFill/>
          <a:ln>
            <a:noFill/>
          </a:ln>
        </p:spPr>
      </p:sp>
      <p:sp>
        <p:nvSpPr>
          <p:cNvPr id="436" name="Google Shape;436;p69"/>
          <p:cNvSpPr/>
          <p:nvPr>
            <p:ph idx="8" type="pic"/>
          </p:nvPr>
        </p:nvSpPr>
        <p:spPr>
          <a:xfrm>
            <a:off x="-4975" y="3674873"/>
            <a:ext cx="3048600" cy="1468500"/>
          </a:xfrm>
          <a:prstGeom prst="rect">
            <a:avLst/>
          </a:prstGeom>
          <a:noFill/>
          <a:ln>
            <a:noFill/>
          </a:ln>
        </p:spPr>
      </p:sp>
      <p:sp>
        <p:nvSpPr>
          <p:cNvPr id="437" name="Google Shape;437;p69"/>
          <p:cNvSpPr/>
          <p:nvPr>
            <p:ph idx="9" type="pic"/>
          </p:nvPr>
        </p:nvSpPr>
        <p:spPr>
          <a:xfrm>
            <a:off x="3054013" y="3674873"/>
            <a:ext cx="3031800" cy="1468500"/>
          </a:xfrm>
          <a:prstGeom prst="rect">
            <a:avLst/>
          </a:prstGeom>
          <a:noFill/>
          <a:ln>
            <a:noFill/>
          </a:ln>
        </p:spPr>
      </p:sp>
      <p:sp>
        <p:nvSpPr>
          <p:cNvPr id="438" name="Google Shape;438;p69"/>
          <p:cNvSpPr/>
          <p:nvPr>
            <p:ph idx="13" type="pic"/>
          </p:nvPr>
        </p:nvSpPr>
        <p:spPr>
          <a:xfrm>
            <a:off x="6095725" y="3674873"/>
            <a:ext cx="3048600" cy="14685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type="titleOnly">
  <p:cSld name="TITLE_ONLY">
    <p:spTree>
      <p:nvGrpSpPr>
        <p:cNvPr id="439" name="Shape 439"/>
        <p:cNvGrpSpPr/>
        <p:nvPr/>
      </p:nvGrpSpPr>
      <p:grpSpPr>
        <a:xfrm>
          <a:off x="0" y="0"/>
          <a:ext cx="0" cy="0"/>
          <a:chOff x="0" y="0"/>
          <a:chExt cx="0" cy="0"/>
        </a:xfrm>
      </p:grpSpPr>
      <p:sp>
        <p:nvSpPr>
          <p:cNvPr id="440" name="Google Shape;440;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1" name="Google Shape;441;p70"/>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TITLE_ONLY_1">
    <p:bg>
      <p:bgPr>
        <a:solidFill>
          <a:schemeClr val="dk1"/>
        </a:solidFill>
      </p:bgPr>
    </p:bg>
    <p:spTree>
      <p:nvGrpSpPr>
        <p:cNvPr id="442" name="Shape 442"/>
        <p:cNvGrpSpPr/>
        <p:nvPr/>
      </p:nvGrpSpPr>
      <p:grpSpPr>
        <a:xfrm>
          <a:off x="0" y="0"/>
          <a:ext cx="0" cy="0"/>
          <a:chOff x="0" y="0"/>
          <a:chExt cx="0" cy="0"/>
        </a:xfrm>
      </p:grpSpPr>
      <p:sp>
        <p:nvSpPr>
          <p:cNvPr id="443" name="Google Shape;443;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4" name="Google Shape;444;p71"/>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ONE_COLUMN_TEXT">
    <p:bg>
      <p:bgPr>
        <a:solidFill>
          <a:schemeClr val="dk1"/>
        </a:solidFill>
      </p:bgPr>
    </p:bg>
    <p:spTree>
      <p:nvGrpSpPr>
        <p:cNvPr id="445" name="Shape 445"/>
        <p:cNvGrpSpPr/>
        <p:nvPr/>
      </p:nvGrpSpPr>
      <p:grpSpPr>
        <a:xfrm>
          <a:off x="0" y="0"/>
          <a:ext cx="0" cy="0"/>
          <a:chOff x="0" y="0"/>
          <a:chExt cx="0" cy="0"/>
        </a:xfrm>
      </p:grpSpPr>
      <p:sp>
        <p:nvSpPr>
          <p:cNvPr id="446" name="Google Shape;446;p72"/>
          <p:cNvSpPr/>
          <p:nvPr>
            <p:ph idx="2" type="pic"/>
          </p:nvPr>
        </p:nvSpPr>
        <p:spPr>
          <a:xfrm>
            <a:off x="4576350" y="0"/>
            <a:ext cx="4567500" cy="5153700"/>
          </a:xfrm>
          <a:prstGeom prst="rect">
            <a:avLst/>
          </a:prstGeom>
          <a:noFill/>
          <a:ln cap="flat" cmpd="sng" w="9525">
            <a:solidFill>
              <a:schemeClr val="lt1"/>
            </a:solidFill>
            <a:prstDash val="solid"/>
            <a:round/>
            <a:headEnd len="sm" w="sm" type="none"/>
            <a:tailEnd len="sm" w="sm" type="none"/>
          </a:ln>
        </p:spPr>
      </p:sp>
      <p:sp>
        <p:nvSpPr>
          <p:cNvPr id="447" name="Google Shape;447;p72"/>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lt1"/>
              </a:buClr>
              <a:buSzPts val="1600"/>
              <a:buChar char="●"/>
              <a:defRPr sz="1600">
                <a:solidFill>
                  <a:schemeClr val="lt1"/>
                </a:solidFill>
              </a:defRPr>
            </a:lvl1pPr>
            <a:lvl2pPr indent="-330200" lvl="1" marL="914400">
              <a:spcBef>
                <a:spcPts val="0"/>
              </a:spcBef>
              <a:spcAft>
                <a:spcPts val="0"/>
              </a:spcAft>
              <a:buClr>
                <a:schemeClr val="lt1"/>
              </a:buClr>
              <a:buSzPts val="1600"/>
              <a:buChar char="○"/>
              <a:defRPr sz="1600">
                <a:solidFill>
                  <a:schemeClr val="lt1"/>
                </a:solidFill>
              </a:defRPr>
            </a:lvl2pPr>
            <a:lvl3pPr indent="-330200" lvl="2" marL="1371600">
              <a:spcBef>
                <a:spcPts val="0"/>
              </a:spcBef>
              <a:spcAft>
                <a:spcPts val="0"/>
              </a:spcAft>
              <a:buClr>
                <a:schemeClr val="lt1"/>
              </a:buClr>
              <a:buSzPts val="1600"/>
              <a:buChar char="■"/>
              <a:defRPr sz="1600">
                <a:solidFill>
                  <a:schemeClr val="lt1"/>
                </a:solidFill>
              </a:defRPr>
            </a:lvl3pPr>
            <a:lvl4pPr indent="-330200" lvl="3" marL="1828800">
              <a:spcBef>
                <a:spcPts val="0"/>
              </a:spcBef>
              <a:spcAft>
                <a:spcPts val="0"/>
              </a:spcAft>
              <a:buClr>
                <a:schemeClr val="lt1"/>
              </a:buClr>
              <a:buSzPts val="1600"/>
              <a:buChar char="●"/>
              <a:defRPr sz="1600">
                <a:solidFill>
                  <a:schemeClr val="lt1"/>
                </a:solidFill>
              </a:defRPr>
            </a:lvl4pPr>
            <a:lvl5pPr indent="-330200" lvl="4" marL="2286000">
              <a:spcBef>
                <a:spcPts val="0"/>
              </a:spcBef>
              <a:spcAft>
                <a:spcPts val="0"/>
              </a:spcAft>
              <a:buClr>
                <a:schemeClr val="lt1"/>
              </a:buClr>
              <a:buSzPts val="1600"/>
              <a:buChar char="○"/>
              <a:defRPr sz="1600">
                <a:solidFill>
                  <a:schemeClr val="lt1"/>
                </a:solidFill>
              </a:defRPr>
            </a:lvl5pPr>
            <a:lvl6pPr indent="-330200" lvl="5" marL="2743200">
              <a:spcBef>
                <a:spcPts val="0"/>
              </a:spcBef>
              <a:spcAft>
                <a:spcPts val="0"/>
              </a:spcAft>
              <a:buClr>
                <a:schemeClr val="lt1"/>
              </a:buClr>
              <a:buSzPts val="1600"/>
              <a:buChar char="■"/>
              <a:defRPr sz="1600">
                <a:solidFill>
                  <a:schemeClr val="lt1"/>
                </a:solidFill>
              </a:defRPr>
            </a:lvl6pPr>
            <a:lvl7pPr indent="-330200" lvl="6" marL="3200400">
              <a:spcBef>
                <a:spcPts val="0"/>
              </a:spcBef>
              <a:spcAft>
                <a:spcPts val="0"/>
              </a:spcAft>
              <a:buClr>
                <a:schemeClr val="lt1"/>
              </a:buClr>
              <a:buSzPts val="1600"/>
              <a:buChar char="●"/>
              <a:defRPr sz="1600">
                <a:solidFill>
                  <a:schemeClr val="lt1"/>
                </a:solidFill>
              </a:defRPr>
            </a:lvl7pPr>
            <a:lvl8pPr indent="-330200" lvl="7" marL="3657600">
              <a:spcBef>
                <a:spcPts val="0"/>
              </a:spcBef>
              <a:spcAft>
                <a:spcPts val="0"/>
              </a:spcAft>
              <a:buClr>
                <a:schemeClr val="lt1"/>
              </a:buClr>
              <a:buSzPts val="1600"/>
              <a:buChar char="○"/>
              <a:defRPr sz="1600">
                <a:solidFill>
                  <a:schemeClr val="lt1"/>
                </a:solidFill>
              </a:defRPr>
            </a:lvl8pPr>
            <a:lvl9pPr indent="-330200" lvl="8" marL="4114800">
              <a:spcBef>
                <a:spcPts val="0"/>
              </a:spcBef>
              <a:spcAft>
                <a:spcPts val="0"/>
              </a:spcAft>
              <a:buClr>
                <a:schemeClr val="lt1"/>
              </a:buClr>
              <a:buSzPts val="1600"/>
              <a:buChar char="■"/>
              <a:defRPr sz="1600">
                <a:solidFill>
                  <a:schemeClr val="lt1"/>
                </a:solidFill>
              </a:defRPr>
            </a:lvl9pPr>
          </a:lstStyle>
          <a:p/>
        </p:txBody>
      </p:sp>
      <p:sp>
        <p:nvSpPr>
          <p:cNvPr id="448" name="Google Shape;448;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9" name="Google Shape;449;p72"/>
          <p:cNvSpPr txBox="1"/>
          <p:nvPr>
            <p:ph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2500"/>
              <a:buNone/>
              <a:defRPr sz="2500">
                <a:solidFill>
                  <a:schemeClr val="lt1"/>
                </a:solidFill>
              </a:defRPr>
            </a:lvl1pPr>
            <a:lvl2pPr lvl="1">
              <a:lnSpc>
                <a:spcPct val="80000"/>
              </a:lnSpc>
              <a:spcBef>
                <a:spcPts val="0"/>
              </a:spcBef>
              <a:spcAft>
                <a:spcPts val="0"/>
              </a:spcAft>
              <a:buClr>
                <a:schemeClr val="lt1"/>
              </a:buClr>
              <a:buSzPts val="2500"/>
              <a:buNone/>
              <a:defRPr sz="2500">
                <a:solidFill>
                  <a:schemeClr val="lt1"/>
                </a:solidFill>
              </a:defRPr>
            </a:lvl2pPr>
            <a:lvl3pPr lvl="2">
              <a:lnSpc>
                <a:spcPct val="80000"/>
              </a:lnSpc>
              <a:spcBef>
                <a:spcPts val="0"/>
              </a:spcBef>
              <a:spcAft>
                <a:spcPts val="0"/>
              </a:spcAft>
              <a:buClr>
                <a:schemeClr val="lt1"/>
              </a:buClr>
              <a:buSzPts val="2500"/>
              <a:buNone/>
              <a:defRPr sz="2500">
                <a:solidFill>
                  <a:schemeClr val="lt1"/>
                </a:solidFill>
              </a:defRPr>
            </a:lvl3pPr>
            <a:lvl4pPr lvl="3">
              <a:lnSpc>
                <a:spcPct val="80000"/>
              </a:lnSpc>
              <a:spcBef>
                <a:spcPts val="0"/>
              </a:spcBef>
              <a:spcAft>
                <a:spcPts val="0"/>
              </a:spcAft>
              <a:buClr>
                <a:schemeClr val="lt1"/>
              </a:buClr>
              <a:buSzPts val="2500"/>
              <a:buNone/>
              <a:defRPr sz="2500">
                <a:solidFill>
                  <a:schemeClr val="lt1"/>
                </a:solidFill>
              </a:defRPr>
            </a:lvl4pPr>
            <a:lvl5pPr lvl="4">
              <a:lnSpc>
                <a:spcPct val="80000"/>
              </a:lnSpc>
              <a:spcBef>
                <a:spcPts val="0"/>
              </a:spcBef>
              <a:spcAft>
                <a:spcPts val="0"/>
              </a:spcAft>
              <a:buClr>
                <a:schemeClr val="lt1"/>
              </a:buClr>
              <a:buSzPts val="2500"/>
              <a:buNone/>
              <a:defRPr sz="2500">
                <a:solidFill>
                  <a:schemeClr val="lt1"/>
                </a:solidFill>
              </a:defRPr>
            </a:lvl5pPr>
            <a:lvl6pPr lvl="5">
              <a:lnSpc>
                <a:spcPct val="80000"/>
              </a:lnSpc>
              <a:spcBef>
                <a:spcPts val="0"/>
              </a:spcBef>
              <a:spcAft>
                <a:spcPts val="0"/>
              </a:spcAft>
              <a:buClr>
                <a:schemeClr val="lt1"/>
              </a:buClr>
              <a:buSzPts val="2500"/>
              <a:buNone/>
              <a:defRPr sz="2500">
                <a:solidFill>
                  <a:schemeClr val="lt1"/>
                </a:solidFill>
              </a:defRPr>
            </a:lvl6pPr>
            <a:lvl7pPr lvl="6">
              <a:lnSpc>
                <a:spcPct val="80000"/>
              </a:lnSpc>
              <a:spcBef>
                <a:spcPts val="0"/>
              </a:spcBef>
              <a:spcAft>
                <a:spcPts val="0"/>
              </a:spcAft>
              <a:buClr>
                <a:schemeClr val="lt1"/>
              </a:buClr>
              <a:buSzPts val="2500"/>
              <a:buNone/>
              <a:defRPr sz="2500">
                <a:solidFill>
                  <a:schemeClr val="lt1"/>
                </a:solidFill>
              </a:defRPr>
            </a:lvl7pPr>
            <a:lvl8pPr lvl="7">
              <a:lnSpc>
                <a:spcPct val="80000"/>
              </a:lnSpc>
              <a:spcBef>
                <a:spcPts val="0"/>
              </a:spcBef>
              <a:spcAft>
                <a:spcPts val="0"/>
              </a:spcAft>
              <a:buClr>
                <a:schemeClr val="lt1"/>
              </a:buClr>
              <a:buSzPts val="2500"/>
              <a:buNone/>
              <a:defRPr sz="2500">
                <a:solidFill>
                  <a:schemeClr val="lt1"/>
                </a:solidFill>
              </a:defRPr>
            </a:lvl8pPr>
            <a:lvl9pPr lvl="8">
              <a:lnSpc>
                <a:spcPct val="8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2">
  <p:cSld name="MAIN_POINT">
    <p:spTree>
      <p:nvGrpSpPr>
        <p:cNvPr id="450" name="Shape 450"/>
        <p:cNvGrpSpPr/>
        <p:nvPr/>
      </p:nvGrpSpPr>
      <p:grpSpPr>
        <a:xfrm>
          <a:off x="0" y="0"/>
          <a:ext cx="0" cy="0"/>
          <a:chOff x="0" y="0"/>
          <a:chExt cx="0" cy="0"/>
        </a:xfrm>
      </p:grpSpPr>
      <p:sp>
        <p:nvSpPr>
          <p:cNvPr id="451" name="Google Shape;451;p7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2" name="Google Shape;452;p7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3" name="Google Shape;453;p73"/>
          <p:cNvSpPr/>
          <p:nvPr>
            <p:ph idx="2" type="pic"/>
          </p:nvPr>
        </p:nvSpPr>
        <p:spPr>
          <a:xfrm>
            <a:off x="2315425" y="226625"/>
            <a:ext cx="3733800" cy="4690500"/>
          </a:xfrm>
          <a:prstGeom prst="rect">
            <a:avLst/>
          </a:prstGeom>
          <a:noFill/>
          <a:ln cap="flat" cmpd="sng" w="9525">
            <a:solidFill>
              <a:schemeClr val="dk1"/>
            </a:solidFill>
            <a:prstDash val="solid"/>
            <a:round/>
            <a:headEnd len="sm" w="sm" type="none"/>
            <a:tailEnd len="sm" w="sm" type="none"/>
          </a:ln>
        </p:spPr>
      </p:sp>
      <p:sp>
        <p:nvSpPr>
          <p:cNvPr id="454" name="Google Shape;454;p73"/>
          <p:cNvSpPr/>
          <p:nvPr>
            <p:ph idx="3" type="pic"/>
          </p:nvPr>
        </p:nvSpPr>
        <p:spPr>
          <a:xfrm>
            <a:off x="6255975" y="1391900"/>
            <a:ext cx="2661600" cy="2359500"/>
          </a:xfrm>
          <a:prstGeom prst="rect">
            <a:avLst/>
          </a:prstGeom>
          <a:noFill/>
          <a:ln cap="flat" cmpd="sng" w="9525">
            <a:solidFill>
              <a:schemeClr val="dk1"/>
            </a:solidFill>
            <a:prstDash val="solid"/>
            <a:round/>
            <a:headEnd len="sm" w="sm" type="none"/>
            <a:tailEnd len="sm" w="sm" type="none"/>
          </a:ln>
        </p:spPr>
      </p:sp>
      <p:sp>
        <p:nvSpPr>
          <p:cNvPr id="455" name="Google Shape;455;p73"/>
          <p:cNvSpPr txBox="1"/>
          <p:nvPr>
            <p:ph idx="4"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chart">
  <p:cSld name="SECTION_TITLE_AND_DESCRIPTION">
    <p:spTree>
      <p:nvGrpSpPr>
        <p:cNvPr id="456" name="Shape 456"/>
        <p:cNvGrpSpPr/>
        <p:nvPr/>
      </p:nvGrpSpPr>
      <p:grpSpPr>
        <a:xfrm>
          <a:off x="0" y="0"/>
          <a:ext cx="0" cy="0"/>
          <a:chOff x="0" y="0"/>
          <a:chExt cx="0" cy="0"/>
        </a:xfrm>
      </p:grpSpPr>
      <p:sp>
        <p:nvSpPr>
          <p:cNvPr id="457" name="Google Shape;457;p74"/>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8" name="Google Shape;458;p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9" name="Google Shape;459;p7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0" name="Google Shape;460;p7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61" name="Google Shape;461;p74"/>
          <p:cNvSpPr txBox="1"/>
          <p:nvPr>
            <p:ph idx="3"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2" name="Google Shape;462;p74"/>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SECTION_TITLE_AND_DESCRIPTION_1">
    <p:spTree>
      <p:nvGrpSpPr>
        <p:cNvPr id="463" name="Shape 463"/>
        <p:cNvGrpSpPr/>
        <p:nvPr/>
      </p:nvGrpSpPr>
      <p:grpSpPr>
        <a:xfrm>
          <a:off x="0" y="0"/>
          <a:ext cx="0" cy="0"/>
          <a:chOff x="0" y="0"/>
          <a:chExt cx="0" cy="0"/>
        </a:xfrm>
      </p:grpSpPr>
      <p:sp>
        <p:nvSpPr>
          <p:cNvPr id="464" name="Google Shape;464;p75"/>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5" name="Google Shape;465;p7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66" name="Google Shape;466;p75"/>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7" name="Google Shape;467;p75"/>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75"/>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SECTION_TITLE_AND_DESCRIPTION_1_1">
    <p:spTree>
      <p:nvGrpSpPr>
        <p:cNvPr id="469" name="Shape 469"/>
        <p:cNvGrpSpPr/>
        <p:nvPr/>
      </p:nvGrpSpPr>
      <p:grpSpPr>
        <a:xfrm>
          <a:off x="0" y="0"/>
          <a:ext cx="0" cy="0"/>
          <a:chOff x="0" y="0"/>
          <a:chExt cx="0" cy="0"/>
        </a:xfrm>
      </p:grpSpPr>
      <p:sp>
        <p:nvSpPr>
          <p:cNvPr id="470" name="Google Shape;470;p76"/>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71" name="Google Shape;471;p7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2" name="Google Shape;472;p76"/>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73" name="Google Shape;473;p76"/>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4" name="Google Shape;474;p76"/>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5" name="Google Shape;475;p76"/>
          <p:cNvSpPr txBox="1"/>
          <p:nvPr>
            <p:ph idx="3" type="body"/>
          </p:nvPr>
        </p:nvSpPr>
        <p:spPr>
          <a:xfrm>
            <a:off x="4798500"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dk2"/>
              </a:buClr>
              <a:buSzPts val="1200"/>
              <a:buChar char="●"/>
              <a:defRPr sz="1200">
                <a:solidFill>
                  <a:schemeClr val="dk2"/>
                </a:solidFill>
              </a:defRPr>
            </a:lvl1pPr>
            <a:lvl2pPr indent="-304800" lvl="1" marL="914400">
              <a:spcBef>
                <a:spcPts val="0"/>
              </a:spcBef>
              <a:spcAft>
                <a:spcPts val="0"/>
              </a:spcAft>
              <a:buClr>
                <a:schemeClr val="dk2"/>
              </a:buClr>
              <a:buSzPts val="1200"/>
              <a:buChar char="○"/>
              <a:defRPr sz="1200">
                <a:solidFill>
                  <a:schemeClr val="dk2"/>
                </a:solidFill>
              </a:defRPr>
            </a:lvl2pPr>
            <a:lvl3pPr indent="-304800" lvl="2" marL="1371600">
              <a:spcBef>
                <a:spcPts val="0"/>
              </a:spcBef>
              <a:spcAft>
                <a:spcPts val="0"/>
              </a:spcAft>
              <a:buClr>
                <a:schemeClr val="dk2"/>
              </a:buClr>
              <a:buSzPts val="1200"/>
              <a:buChar char="■"/>
              <a:defRPr sz="1200">
                <a:solidFill>
                  <a:schemeClr val="dk2"/>
                </a:solidFill>
              </a:defRPr>
            </a:lvl3pPr>
            <a:lvl4pPr indent="-304800" lvl="3" marL="1828800">
              <a:spcBef>
                <a:spcPts val="0"/>
              </a:spcBef>
              <a:spcAft>
                <a:spcPts val="0"/>
              </a:spcAft>
              <a:buClr>
                <a:schemeClr val="dk2"/>
              </a:buClr>
              <a:buSzPts val="1200"/>
              <a:buChar char="●"/>
              <a:defRPr sz="1200">
                <a:solidFill>
                  <a:schemeClr val="dk2"/>
                </a:solidFill>
              </a:defRPr>
            </a:lvl4pPr>
            <a:lvl5pPr indent="-304800" lvl="4" marL="2286000">
              <a:spcBef>
                <a:spcPts val="0"/>
              </a:spcBef>
              <a:spcAft>
                <a:spcPts val="0"/>
              </a:spcAft>
              <a:buClr>
                <a:schemeClr val="dk2"/>
              </a:buClr>
              <a:buSzPts val="1200"/>
              <a:buChar char="○"/>
              <a:defRPr sz="1200">
                <a:solidFill>
                  <a:schemeClr val="dk2"/>
                </a:solidFill>
              </a:defRPr>
            </a:lvl5pPr>
            <a:lvl6pPr indent="-304800" lvl="5" marL="2743200">
              <a:spcBef>
                <a:spcPts val="0"/>
              </a:spcBef>
              <a:spcAft>
                <a:spcPts val="0"/>
              </a:spcAft>
              <a:buClr>
                <a:schemeClr val="dk2"/>
              </a:buClr>
              <a:buSzPts val="1200"/>
              <a:buChar char="■"/>
              <a:defRPr sz="1200">
                <a:solidFill>
                  <a:schemeClr val="dk2"/>
                </a:solidFill>
              </a:defRPr>
            </a:lvl6pPr>
            <a:lvl7pPr indent="-304800" lvl="6" marL="3200400">
              <a:spcBef>
                <a:spcPts val="0"/>
              </a:spcBef>
              <a:spcAft>
                <a:spcPts val="0"/>
              </a:spcAft>
              <a:buClr>
                <a:schemeClr val="dk2"/>
              </a:buClr>
              <a:buSzPts val="1200"/>
              <a:buChar char="●"/>
              <a:defRPr sz="1200">
                <a:solidFill>
                  <a:schemeClr val="dk2"/>
                </a:solidFill>
              </a:defRPr>
            </a:lvl7pPr>
            <a:lvl8pPr indent="-304800" lvl="7" marL="3657600">
              <a:spcBef>
                <a:spcPts val="0"/>
              </a:spcBef>
              <a:spcAft>
                <a:spcPts val="0"/>
              </a:spcAft>
              <a:buClr>
                <a:schemeClr val="dk2"/>
              </a:buClr>
              <a:buSzPts val="1200"/>
              <a:buChar char="○"/>
              <a:defRPr sz="1200">
                <a:solidFill>
                  <a:schemeClr val="dk2"/>
                </a:solidFill>
              </a:defRPr>
            </a:lvl8pPr>
            <a:lvl9pPr indent="-304800" lvl="8" marL="4114800">
              <a:spcBef>
                <a:spcPts val="0"/>
              </a:spcBef>
              <a:spcAft>
                <a:spcPts val="0"/>
              </a:spcAft>
              <a:buClr>
                <a:schemeClr val="dk2"/>
              </a:buClr>
              <a:buSzPts val="1200"/>
              <a:buChar char="■"/>
              <a:defRPr sz="1200">
                <a:solidFill>
                  <a:schemeClr val="dk2"/>
                </a:solidFill>
              </a:defRPr>
            </a:lvl9pPr>
          </a:lstStyle>
          <a:p/>
        </p:txBody>
      </p:sp>
      <p:sp>
        <p:nvSpPr>
          <p:cNvPr id="476" name="Google Shape;476;p76"/>
          <p:cNvSpPr txBox="1"/>
          <p:nvPr>
            <p:ph idx="4" type="subTitle"/>
          </p:nvPr>
        </p:nvSpPr>
        <p:spPr>
          <a:xfrm>
            <a:off x="4798500"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1800"/>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2">
  <p:cSld name="CAPTION_ONLY">
    <p:bg>
      <p:bgPr>
        <a:solidFill>
          <a:schemeClr val="dk1"/>
        </a:solidFill>
      </p:bgPr>
    </p:bg>
    <p:spTree>
      <p:nvGrpSpPr>
        <p:cNvPr id="477" name="Shape 477"/>
        <p:cNvGrpSpPr/>
        <p:nvPr/>
      </p:nvGrpSpPr>
      <p:grpSpPr>
        <a:xfrm>
          <a:off x="0" y="0"/>
          <a:ext cx="0" cy="0"/>
          <a:chOff x="0" y="0"/>
          <a:chExt cx="0" cy="0"/>
        </a:xfrm>
      </p:grpSpPr>
      <p:sp>
        <p:nvSpPr>
          <p:cNvPr id="478" name="Google Shape;478;p77"/>
          <p:cNvSpPr/>
          <p:nvPr/>
        </p:nvSpPr>
        <p:spPr>
          <a:xfrm>
            <a:off x="0"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9" name="Google Shape;479;p77"/>
          <p:cNvSpPr/>
          <p:nvPr>
            <p:ph idx="2" type="pic"/>
          </p:nvPr>
        </p:nvSpPr>
        <p:spPr>
          <a:xfrm>
            <a:off x="0" y="709975"/>
            <a:ext cx="3043800" cy="3346500"/>
          </a:xfrm>
          <a:prstGeom prst="rect">
            <a:avLst/>
          </a:prstGeom>
          <a:noFill/>
          <a:ln>
            <a:noFill/>
          </a:ln>
        </p:spPr>
      </p:sp>
      <p:cxnSp>
        <p:nvCxnSpPr>
          <p:cNvPr id="480" name="Google Shape;480;p77"/>
          <p:cNvCxnSpPr/>
          <p:nvPr/>
        </p:nvCxnSpPr>
        <p:spPr>
          <a:xfrm>
            <a:off x="304852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1" name="Google Shape;481;p77"/>
          <p:cNvCxnSpPr/>
          <p:nvPr/>
        </p:nvCxnSpPr>
        <p:spPr>
          <a:xfrm>
            <a:off x="609057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77"/>
          <p:cNvCxnSpPr/>
          <p:nvPr/>
        </p:nvCxnSpPr>
        <p:spPr>
          <a:xfrm rot="10800000">
            <a:off x="0" y="704725"/>
            <a:ext cx="9152400" cy="0"/>
          </a:xfrm>
          <a:prstGeom prst="straightConnector1">
            <a:avLst/>
          </a:prstGeom>
          <a:noFill/>
          <a:ln cap="flat" cmpd="sng" w="9525">
            <a:solidFill>
              <a:schemeClr val="dk1"/>
            </a:solidFill>
            <a:prstDash val="solid"/>
            <a:round/>
            <a:headEnd len="med" w="med" type="none"/>
            <a:tailEnd len="med" w="med" type="none"/>
          </a:ln>
        </p:spPr>
      </p:cxnSp>
      <p:sp>
        <p:nvSpPr>
          <p:cNvPr id="483" name="Google Shape;483;p77"/>
          <p:cNvSpPr txBox="1"/>
          <p:nvPr>
            <p:ph type="title"/>
          </p:nvPr>
        </p:nvSpPr>
        <p:spPr>
          <a:xfrm>
            <a:off x="161850"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4" name="Google Shape;484;p77"/>
          <p:cNvSpPr txBox="1"/>
          <p:nvPr>
            <p:ph idx="1" type="body"/>
          </p:nvPr>
        </p:nvSpPr>
        <p:spPr>
          <a:xfrm>
            <a:off x="161850"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5" name="Google Shape;485;p77"/>
          <p:cNvSpPr/>
          <p:nvPr/>
        </p:nvSpPr>
        <p:spPr>
          <a:xfrm>
            <a:off x="6095725"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6" name="Google Shape;486;p77"/>
          <p:cNvSpPr/>
          <p:nvPr>
            <p:ph idx="3" type="pic"/>
          </p:nvPr>
        </p:nvSpPr>
        <p:spPr>
          <a:xfrm>
            <a:off x="6095725" y="709975"/>
            <a:ext cx="3043800" cy="3346500"/>
          </a:xfrm>
          <a:prstGeom prst="rect">
            <a:avLst/>
          </a:prstGeom>
          <a:noFill/>
          <a:ln>
            <a:noFill/>
          </a:ln>
        </p:spPr>
      </p:sp>
      <p:sp>
        <p:nvSpPr>
          <p:cNvPr id="487" name="Google Shape;487;p77"/>
          <p:cNvSpPr txBox="1"/>
          <p:nvPr>
            <p:ph idx="4" type="title"/>
          </p:nvPr>
        </p:nvSpPr>
        <p:spPr>
          <a:xfrm>
            <a:off x="6257575"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8" name="Google Shape;488;p77"/>
          <p:cNvSpPr txBox="1"/>
          <p:nvPr>
            <p:ph idx="5" type="body"/>
          </p:nvPr>
        </p:nvSpPr>
        <p:spPr>
          <a:xfrm>
            <a:off x="6257575"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9" name="Google Shape;489;p77"/>
          <p:cNvSpPr/>
          <p:nvPr>
            <p:ph idx="6" type="pic"/>
          </p:nvPr>
        </p:nvSpPr>
        <p:spPr>
          <a:xfrm>
            <a:off x="3053900" y="1794150"/>
            <a:ext cx="3030600" cy="3349200"/>
          </a:xfrm>
          <a:prstGeom prst="rect">
            <a:avLst/>
          </a:prstGeom>
          <a:noFill/>
          <a:ln>
            <a:noFill/>
          </a:ln>
        </p:spPr>
      </p:sp>
      <p:sp>
        <p:nvSpPr>
          <p:cNvPr id="490" name="Google Shape;490;p77"/>
          <p:cNvSpPr/>
          <p:nvPr/>
        </p:nvSpPr>
        <p:spPr>
          <a:xfrm>
            <a:off x="3054250" y="709380"/>
            <a:ext cx="30306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1" name="Google Shape;491;p77"/>
          <p:cNvSpPr txBox="1"/>
          <p:nvPr>
            <p:ph idx="7" type="title"/>
          </p:nvPr>
        </p:nvSpPr>
        <p:spPr>
          <a:xfrm>
            <a:off x="3214545" y="801878"/>
            <a:ext cx="27006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92" name="Google Shape;492;p77"/>
          <p:cNvSpPr txBox="1"/>
          <p:nvPr>
            <p:ph idx="8" type="body"/>
          </p:nvPr>
        </p:nvSpPr>
        <p:spPr>
          <a:xfrm>
            <a:off x="3214545" y="1271620"/>
            <a:ext cx="27006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cxnSp>
        <p:nvCxnSpPr>
          <p:cNvPr id="493" name="Google Shape;493;p77"/>
          <p:cNvCxnSpPr/>
          <p:nvPr/>
        </p:nvCxnSpPr>
        <p:spPr>
          <a:xfrm rot="10800000">
            <a:off x="3049250" y="1791825"/>
            <a:ext cx="3041400" cy="0"/>
          </a:xfrm>
          <a:prstGeom prst="straightConnector1">
            <a:avLst/>
          </a:prstGeom>
          <a:noFill/>
          <a:ln cap="flat" cmpd="sng" w="9525">
            <a:solidFill>
              <a:schemeClr val="dk1"/>
            </a:solidFill>
            <a:prstDash val="solid"/>
            <a:round/>
            <a:headEnd len="med" w="med" type="none"/>
            <a:tailEnd len="med" w="med" type="none"/>
          </a:ln>
        </p:spPr>
      </p:cxnSp>
      <p:cxnSp>
        <p:nvCxnSpPr>
          <p:cNvPr id="494" name="Google Shape;494;p77"/>
          <p:cNvCxnSpPr/>
          <p:nvPr/>
        </p:nvCxnSpPr>
        <p:spPr>
          <a:xfrm rot="10800000">
            <a:off x="0" y="4061975"/>
            <a:ext cx="9152400" cy="0"/>
          </a:xfrm>
          <a:prstGeom prst="straightConnector1">
            <a:avLst/>
          </a:prstGeom>
          <a:noFill/>
          <a:ln cap="flat" cmpd="sng" w="9525">
            <a:solidFill>
              <a:schemeClr val="dk1"/>
            </a:solidFill>
            <a:prstDash val="solid"/>
            <a:round/>
            <a:headEnd len="med" w="med" type="none"/>
            <a:tailEnd len="med" w="med" type="none"/>
          </a:ln>
        </p:spPr>
      </p:cxnSp>
      <p:sp>
        <p:nvSpPr>
          <p:cNvPr id="495" name="Google Shape;495;p77"/>
          <p:cNvSpPr txBox="1"/>
          <p:nvPr>
            <p:ph idx="9" type="title"/>
          </p:nvPr>
        </p:nvSpPr>
        <p:spPr>
          <a:xfrm>
            <a:off x="2497875" y="145800"/>
            <a:ext cx="4791600" cy="4665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details">
  <p:cSld name="BIG_NUMBER">
    <p:bg>
      <p:bgPr>
        <a:solidFill>
          <a:schemeClr val="lt1"/>
        </a:solidFill>
      </p:bgPr>
    </p:bg>
    <p:spTree>
      <p:nvGrpSpPr>
        <p:cNvPr id="496" name="Shape 496"/>
        <p:cNvGrpSpPr/>
        <p:nvPr/>
      </p:nvGrpSpPr>
      <p:grpSpPr>
        <a:xfrm>
          <a:off x="0" y="0"/>
          <a:ext cx="0" cy="0"/>
          <a:chOff x="0" y="0"/>
          <a:chExt cx="0" cy="0"/>
        </a:xfrm>
      </p:grpSpPr>
      <p:sp>
        <p:nvSpPr>
          <p:cNvPr id="497" name="Google Shape;497;p78"/>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8" name="Google Shape;498;p7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9" name="Google Shape;499;p78"/>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00" name="Google Shape;500;p78"/>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01" name="Google Shape;501;p78"/>
          <p:cNvSpPr txBox="1"/>
          <p:nvPr>
            <p:ph idx="3" type="title"/>
          </p:nvPr>
        </p:nvSpPr>
        <p:spPr>
          <a:xfrm>
            <a:off x="4801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2000"/>
              <a:buNone/>
              <a:defRPr sz="2000">
                <a:solidFill>
                  <a:schemeClr val="lt1"/>
                </a:solidFill>
              </a:defRPr>
            </a:lvl1pPr>
            <a:lvl2pPr lvl="1" algn="ctr">
              <a:lnSpc>
                <a:spcPct val="80000"/>
              </a:lnSpc>
              <a:spcBef>
                <a:spcPts val="0"/>
              </a:spcBef>
              <a:spcAft>
                <a:spcPts val="0"/>
              </a:spcAft>
              <a:buClr>
                <a:schemeClr val="lt1"/>
              </a:buClr>
              <a:buSzPts val="2000"/>
              <a:buNone/>
              <a:defRPr sz="2000">
                <a:solidFill>
                  <a:schemeClr val="lt1"/>
                </a:solidFill>
              </a:defRPr>
            </a:lvl2pPr>
            <a:lvl3pPr lvl="2" algn="ctr">
              <a:lnSpc>
                <a:spcPct val="80000"/>
              </a:lnSpc>
              <a:spcBef>
                <a:spcPts val="0"/>
              </a:spcBef>
              <a:spcAft>
                <a:spcPts val="0"/>
              </a:spcAft>
              <a:buClr>
                <a:schemeClr val="lt1"/>
              </a:buClr>
              <a:buSzPts val="2000"/>
              <a:buNone/>
              <a:defRPr sz="2000">
                <a:solidFill>
                  <a:schemeClr val="lt1"/>
                </a:solidFill>
              </a:defRPr>
            </a:lvl3pPr>
            <a:lvl4pPr lvl="3" algn="ctr">
              <a:lnSpc>
                <a:spcPct val="80000"/>
              </a:lnSpc>
              <a:spcBef>
                <a:spcPts val="0"/>
              </a:spcBef>
              <a:spcAft>
                <a:spcPts val="0"/>
              </a:spcAft>
              <a:buClr>
                <a:schemeClr val="lt1"/>
              </a:buClr>
              <a:buSzPts val="2000"/>
              <a:buNone/>
              <a:defRPr sz="2000">
                <a:solidFill>
                  <a:schemeClr val="lt1"/>
                </a:solidFill>
              </a:defRPr>
            </a:lvl4pPr>
            <a:lvl5pPr lvl="4" algn="ctr">
              <a:lnSpc>
                <a:spcPct val="80000"/>
              </a:lnSpc>
              <a:spcBef>
                <a:spcPts val="0"/>
              </a:spcBef>
              <a:spcAft>
                <a:spcPts val="0"/>
              </a:spcAft>
              <a:buClr>
                <a:schemeClr val="lt1"/>
              </a:buClr>
              <a:buSzPts val="2000"/>
              <a:buNone/>
              <a:defRPr sz="2000">
                <a:solidFill>
                  <a:schemeClr val="lt1"/>
                </a:solidFill>
              </a:defRPr>
            </a:lvl5pPr>
            <a:lvl6pPr lvl="5" algn="ctr">
              <a:lnSpc>
                <a:spcPct val="80000"/>
              </a:lnSpc>
              <a:spcBef>
                <a:spcPts val="0"/>
              </a:spcBef>
              <a:spcAft>
                <a:spcPts val="0"/>
              </a:spcAft>
              <a:buClr>
                <a:schemeClr val="lt1"/>
              </a:buClr>
              <a:buSzPts val="2000"/>
              <a:buNone/>
              <a:defRPr sz="2000">
                <a:solidFill>
                  <a:schemeClr val="lt1"/>
                </a:solidFill>
              </a:defRPr>
            </a:lvl6pPr>
            <a:lvl7pPr lvl="6" algn="ctr">
              <a:lnSpc>
                <a:spcPct val="80000"/>
              </a:lnSpc>
              <a:spcBef>
                <a:spcPts val="0"/>
              </a:spcBef>
              <a:spcAft>
                <a:spcPts val="0"/>
              </a:spcAft>
              <a:buClr>
                <a:schemeClr val="lt1"/>
              </a:buClr>
              <a:buSzPts val="2000"/>
              <a:buNone/>
              <a:defRPr sz="2000">
                <a:solidFill>
                  <a:schemeClr val="lt1"/>
                </a:solidFill>
              </a:defRPr>
            </a:lvl7pPr>
            <a:lvl8pPr lvl="7" algn="ctr">
              <a:lnSpc>
                <a:spcPct val="80000"/>
              </a:lnSpc>
              <a:spcBef>
                <a:spcPts val="0"/>
              </a:spcBef>
              <a:spcAft>
                <a:spcPts val="0"/>
              </a:spcAft>
              <a:buClr>
                <a:schemeClr val="lt1"/>
              </a:buClr>
              <a:buSzPts val="2000"/>
              <a:buNone/>
              <a:defRPr sz="2000">
                <a:solidFill>
                  <a:schemeClr val="lt1"/>
                </a:solidFill>
              </a:defRPr>
            </a:lvl8pPr>
            <a:lvl9pPr lvl="8" algn="ctr">
              <a:lnSpc>
                <a:spcPct val="80000"/>
              </a:lnSpc>
              <a:spcBef>
                <a:spcPts val="0"/>
              </a:spcBef>
              <a:spcAft>
                <a:spcPts val="0"/>
              </a:spcAft>
              <a:buClr>
                <a:schemeClr val="lt1"/>
              </a:buClr>
              <a:buSzPts val="2000"/>
              <a:buNone/>
              <a:defRPr sz="2000">
                <a:solidFill>
                  <a:schemeClr val="lt1"/>
                </a:solidFill>
              </a:defRPr>
            </a:lvl9pPr>
          </a:lstStyle>
          <a:p/>
        </p:txBody>
      </p:sp>
      <p:sp>
        <p:nvSpPr>
          <p:cNvPr id="502" name="Google Shape;502;p78"/>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03" name="Google Shape;503;p78"/>
          <p:cNvSpPr txBox="1"/>
          <p:nvPr>
            <p:ph idx="4" type="title"/>
          </p:nvPr>
        </p:nvSpPr>
        <p:spPr>
          <a:xfrm>
            <a:off x="4801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1000"/>
              <a:buNone/>
              <a:defRPr sz="1000">
                <a:solidFill>
                  <a:schemeClr val="lt1"/>
                </a:solidFill>
              </a:defRPr>
            </a:lvl1pPr>
            <a:lvl2pPr lvl="1" algn="ctr">
              <a:lnSpc>
                <a:spcPct val="80000"/>
              </a:lnSpc>
              <a:spcBef>
                <a:spcPts val="0"/>
              </a:spcBef>
              <a:spcAft>
                <a:spcPts val="0"/>
              </a:spcAft>
              <a:buClr>
                <a:schemeClr val="lt1"/>
              </a:buClr>
              <a:buSzPts val="1000"/>
              <a:buNone/>
              <a:defRPr sz="1000">
                <a:solidFill>
                  <a:schemeClr val="lt1"/>
                </a:solidFill>
              </a:defRPr>
            </a:lvl2pPr>
            <a:lvl3pPr lvl="2" algn="ctr">
              <a:lnSpc>
                <a:spcPct val="80000"/>
              </a:lnSpc>
              <a:spcBef>
                <a:spcPts val="0"/>
              </a:spcBef>
              <a:spcAft>
                <a:spcPts val="0"/>
              </a:spcAft>
              <a:buClr>
                <a:schemeClr val="lt1"/>
              </a:buClr>
              <a:buSzPts val="1000"/>
              <a:buNone/>
              <a:defRPr sz="1000">
                <a:solidFill>
                  <a:schemeClr val="lt1"/>
                </a:solidFill>
              </a:defRPr>
            </a:lvl3pPr>
            <a:lvl4pPr lvl="3" algn="ctr">
              <a:lnSpc>
                <a:spcPct val="80000"/>
              </a:lnSpc>
              <a:spcBef>
                <a:spcPts val="0"/>
              </a:spcBef>
              <a:spcAft>
                <a:spcPts val="0"/>
              </a:spcAft>
              <a:buClr>
                <a:schemeClr val="lt1"/>
              </a:buClr>
              <a:buSzPts val="1000"/>
              <a:buNone/>
              <a:defRPr sz="1000">
                <a:solidFill>
                  <a:schemeClr val="lt1"/>
                </a:solidFill>
              </a:defRPr>
            </a:lvl4pPr>
            <a:lvl5pPr lvl="4" algn="ctr">
              <a:lnSpc>
                <a:spcPct val="80000"/>
              </a:lnSpc>
              <a:spcBef>
                <a:spcPts val="0"/>
              </a:spcBef>
              <a:spcAft>
                <a:spcPts val="0"/>
              </a:spcAft>
              <a:buClr>
                <a:schemeClr val="lt1"/>
              </a:buClr>
              <a:buSzPts val="1000"/>
              <a:buNone/>
              <a:defRPr sz="1000">
                <a:solidFill>
                  <a:schemeClr val="lt1"/>
                </a:solidFill>
              </a:defRPr>
            </a:lvl5pPr>
            <a:lvl6pPr lvl="5" algn="ctr">
              <a:lnSpc>
                <a:spcPct val="80000"/>
              </a:lnSpc>
              <a:spcBef>
                <a:spcPts val="0"/>
              </a:spcBef>
              <a:spcAft>
                <a:spcPts val="0"/>
              </a:spcAft>
              <a:buClr>
                <a:schemeClr val="lt1"/>
              </a:buClr>
              <a:buSzPts val="1000"/>
              <a:buNone/>
              <a:defRPr sz="1000">
                <a:solidFill>
                  <a:schemeClr val="lt1"/>
                </a:solidFill>
              </a:defRPr>
            </a:lvl6pPr>
            <a:lvl7pPr lvl="6" algn="ctr">
              <a:lnSpc>
                <a:spcPct val="80000"/>
              </a:lnSpc>
              <a:spcBef>
                <a:spcPts val="0"/>
              </a:spcBef>
              <a:spcAft>
                <a:spcPts val="0"/>
              </a:spcAft>
              <a:buClr>
                <a:schemeClr val="lt1"/>
              </a:buClr>
              <a:buSzPts val="1000"/>
              <a:buNone/>
              <a:defRPr sz="1000">
                <a:solidFill>
                  <a:schemeClr val="lt1"/>
                </a:solidFill>
              </a:defRPr>
            </a:lvl7pPr>
            <a:lvl8pPr lvl="7" algn="ctr">
              <a:lnSpc>
                <a:spcPct val="80000"/>
              </a:lnSpc>
              <a:spcBef>
                <a:spcPts val="0"/>
              </a:spcBef>
              <a:spcAft>
                <a:spcPts val="0"/>
              </a:spcAft>
              <a:buClr>
                <a:schemeClr val="lt1"/>
              </a:buClr>
              <a:buSzPts val="1000"/>
              <a:buNone/>
              <a:defRPr sz="1000">
                <a:solidFill>
                  <a:schemeClr val="lt1"/>
                </a:solidFill>
              </a:defRPr>
            </a:lvl8pPr>
            <a:lvl9pPr lvl="8" algn="ctr">
              <a:lnSpc>
                <a:spcPct val="80000"/>
              </a:lnSpc>
              <a:spcBef>
                <a:spcPts val="0"/>
              </a:spcBef>
              <a:spcAft>
                <a:spcPts val="0"/>
              </a:spcAft>
              <a:buClr>
                <a:schemeClr val="lt1"/>
              </a:buClr>
              <a:buSzPts val="1000"/>
              <a:buNone/>
              <a:defRPr sz="1000">
                <a:solidFill>
                  <a:schemeClr val="lt1"/>
                </a:solidFill>
              </a:defRPr>
            </a:lvl9pPr>
          </a:lstStyle>
          <a:p/>
        </p:txBody>
      </p:sp>
      <p:sp>
        <p:nvSpPr>
          <p:cNvPr id="504" name="Google Shape;504;p78"/>
          <p:cNvSpPr txBox="1"/>
          <p:nvPr>
            <p:ph idx="5" type="title"/>
          </p:nvPr>
        </p:nvSpPr>
        <p:spPr>
          <a:xfrm>
            <a:off x="229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05" name="Google Shape;505;p78"/>
          <p:cNvSpPr txBox="1"/>
          <p:nvPr>
            <p:ph idx="6"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
        <p:nvSpPr>
          <p:cNvPr id="506" name="Google Shape;506;p78"/>
          <p:cNvSpPr txBox="1"/>
          <p:nvPr>
            <p:ph idx="7" type="title"/>
          </p:nvPr>
        </p:nvSpPr>
        <p:spPr>
          <a:xfrm>
            <a:off x="229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1000"/>
              <a:buNone/>
              <a:defRPr sz="1000"/>
            </a:lvl1pPr>
            <a:lvl2pPr lvl="1" algn="ctr">
              <a:lnSpc>
                <a:spcPct val="80000"/>
              </a:lnSpc>
              <a:spcBef>
                <a:spcPts val="0"/>
              </a:spcBef>
              <a:spcAft>
                <a:spcPts val="0"/>
              </a:spcAft>
              <a:buSzPts val="1000"/>
              <a:buNone/>
              <a:defRPr sz="1000"/>
            </a:lvl2pPr>
            <a:lvl3pPr lvl="2" algn="ctr">
              <a:lnSpc>
                <a:spcPct val="80000"/>
              </a:lnSpc>
              <a:spcBef>
                <a:spcPts val="0"/>
              </a:spcBef>
              <a:spcAft>
                <a:spcPts val="0"/>
              </a:spcAft>
              <a:buSzPts val="1000"/>
              <a:buNone/>
              <a:defRPr sz="1000"/>
            </a:lvl3pPr>
            <a:lvl4pPr lvl="3" algn="ctr">
              <a:lnSpc>
                <a:spcPct val="80000"/>
              </a:lnSpc>
              <a:spcBef>
                <a:spcPts val="0"/>
              </a:spcBef>
              <a:spcAft>
                <a:spcPts val="0"/>
              </a:spcAft>
              <a:buSzPts val="1000"/>
              <a:buNone/>
              <a:defRPr sz="1000"/>
            </a:lvl4pPr>
            <a:lvl5pPr lvl="4" algn="ctr">
              <a:lnSpc>
                <a:spcPct val="80000"/>
              </a:lnSpc>
              <a:spcBef>
                <a:spcPts val="0"/>
              </a:spcBef>
              <a:spcAft>
                <a:spcPts val="0"/>
              </a:spcAft>
              <a:buSzPts val="1000"/>
              <a:buNone/>
              <a:defRPr sz="1000"/>
            </a:lvl5pPr>
            <a:lvl6pPr lvl="5" algn="ctr">
              <a:lnSpc>
                <a:spcPct val="80000"/>
              </a:lnSpc>
              <a:spcBef>
                <a:spcPts val="0"/>
              </a:spcBef>
              <a:spcAft>
                <a:spcPts val="0"/>
              </a:spcAft>
              <a:buSzPts val="1000"/>
              <a:buNone/>
              <a:defRPr sz="1000"/>
            </a:lvl6pPr>
            <a:lvl7pPr lvl="6" algn="ctr">
              <a:lnSpc>
                <a:spcPct val="80000"/>
              </a:lnSpc>
              <a:spcBef>
                <a:spcPts val="0"/>
              </a:spcBef>
              <a:spcAft>
                <a:spcPts val="0"/>
              </a:spcAft>
              <a:buSzPts val="1000"/>
              <a:buNone/>
              <a:defRPr sz="1000"/>
            </a:lvl7pPr>
            <a:lvl8pPr lvl="7" algn="ctr">
              <a:lnSpc>
                <a:spcPct val="80000"/>
              </a:lnSpc>
              <a:spcBef>
                <a:spcPts val="0"/>
              </a:spcBef>
              <a:spcAft>
                <a:spcPts val="0"/>
              </a:spcAft>
              <a:buSzPts val="1000"/>
              <a:buNone/>
              <a:defRPr sz="1000"/>
            </a:lvl8pPr>
            <a:lvl9pPr lvl="8" algn="ctr">
              <a:lnSpc>
                <a:spcPct val="80000"/>
              </a:lnSpc>
              <a:spcBef>
                <a:spcPts val="0"/>
              </a:spcBef>
              <a:spcAft>
                <a:spcPts val="0"/>
              </a:spcAft>
              <a:buSzPts val="1000"/>
              <a:buNone/>
              <a:defRPr sz="1000"/>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BIG_NUMBER_1">
    <p:bg>
      <p:bgPr>
        <a:solidFill>
          <a:schemeClr val="lt1"/>
        </a:solidFill>
      </p:bgPr>
    </p:bg>
    <p:spTree>
      <p:nvGrpSpPr>
        <p:cNvPr id="507" name="Shape 507"/>
        <p:cNvGrpSpPr/>
        <p:nvPr/>
      </p:nvGrpSpPr>
      <p:grpSpPr>
        <a:xfrm>
          <a:off x="0" y="0"/>
          <a:ext cx="0" cy="0"/>
          <a:chOff x="0" y="0"/>
          <a:chExt cx="0" cy="0"/>
        </a:xfrm>
      </p:grpSpPr>
      <p:sp>
        <p:nvSpPr>
          <p:cNvPr id="508" name="Google Shape;508;p7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9" name="Google Shape;509;p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10" name="Google Shape;510;p79"/>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11" name="Google Shape;511;p79"/>
          <p:cNvSpPr txBox="1"/>
          <p:nvPr>
            <p:ph type="title"/>
          </p:nvPr>
        </p:nvSpPr>
        <p:spPr>
          <a:xfrm>
            <a:off x="229800" y="8956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12" name="Google Shape;512;p79"/>
          <p:cNvSpPr txBox="1"/>
          <p:nvPr>
            <p:ph idx="2"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
    <p:spTree>
      <p:nvGrpSpPr>
        <p:cNvPr id="513" name="Shape 513"/>
        <p:cNvGrpSpPr/>
        <p:nvPr/>
      </p:nvGrpSpPr>
      <p:grpSpPr>
        <a:xfrm>
          <a:off x="0" y="0"/>
          <a:ext cx="0" cy="0"/>
          <a:chOff x="0" y="0"/>
          <a:chExt cx="0" cy="0"/>
        </a:xfrm>
      </p:grpSpPr>
      <p:sp>
        <p:nvSpPr>
          <p:cNvPr id="514" name="Google Shape;514;p80"/>
          <p:cNvSpPr txBox="1"/>
          <p:nvPr>
            <p:ph type="title"/>
          </p:nvPr>
        </p:nvSpPr>
        <p:spPr>
          <a:xfrm>
            <a:off x="285750" y="1555350"/>
            <a:ext cx="7291500" cy="3422400"/>
          </a:xfrm>
          <a:prstGeom prst="rect">
            <a:avLst/>
          </a:prstGeom>
        </p:spPr>
        <p:txBody>
          <a:bodyPr anchorCtr="0" anchor="t" bIns="91425" lIns="91425" spcFirstLastPara="1" rIns="91425" wrap="square" tIns="91425">
            <a:normAutofit/>
          </a:bodyPr>
          <a:lstStyle>
            <a:lvl1pPr lvl="0">
              <a:lnSpc>
                <a:spcPct val="90000"/>
              </a:lnSpc>
              <a:spcBef>
                <a:spcPts val="0"/>
              </a:spcBef>
              <a:spcAft>
                <a:spcPts val="0"/>
              </a:spcAft>
              <a:buSzPts val="30000"/>
              <a:buNone/>
              <a:defRPr sz="3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5" name="Google Shape;515;p80"/>
          <p:cNvSpPr txBox="1"/>
          <p:nvPr>
            <p:ph idx="1" type="body"/>
          </p:nvPr>
        </p:nvSpPr>
        <p:spPr>
          <a:xfrm>
            <a:off x="7256675" y="1827175"/>
            <a:ext cx="1767600" cy="2382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Roboto Mono"/>
              <a:buChar char="●"/>
              <a:defRPr b="1" sz="1000">
                <a:latin typeface="Roboto Mono"/>
                <a:ea typeface="Roboto Mono"/>
                <a:cs typeface="Roboto Mono"/>
                <a:sym typeface="Roboto Mono"/>
              </a:defRPr>
            </a:lvl1pPr>
            <a:lvl2pPr indent="-292100" lvl="1" marL="914400">
              <a:spcBef>
                <a:spcPts val="0"/>
              </a:spcBef>
              <a:spcAft>
                <a:spcPts val="0"/>
              </a:spcAft>
              <a:buSzPts val="1000"/>
              <a:buFont typeface="Roboto Mono"/>
              <a:buChar char="○"/>
              <a:defRPr b="1" sz="1000">
                <a:latin typeface="Roboto Mono"/>
                <a:ea typeface="Roboto Mono"/>
                <a:cs typeface="Roboto Mono"/>
                <a:sym typeface="Roboto Mono"/>
              </a:defRPr>
            </a:lvl2pPr>
            <a:lvl3pPr indent="-292100" lvl="2" marL="1371600">
              <a:spcBef>
                <a:spcPts val="0"/>
              </a:spcBef>
              <a:spcAft>
                <a:spcPts val="0"/>
              </a:spcAft>
              <a:buSzPts val="1000"/>
              <a:buFont typeface="Roboto Mono"/>
              <a:buChar char="■"/>
              <a:defRPr b="1" sz="1000">
                <a:latin typeface="Roboto Mono"/>
                <a:ea typeface="Roboto Mono"/>
                <a:cs typeface="Roboto Mono"/>
                <a:sym typeface="Roboto Mono"/>
              </a:defRPr>
            </a:lvl3pPr>
            <a:lvl4pPr indent="-292100" lvl="3" marL="1828800">
              <a:spcBef>
                <a:spcPts val="0"/>
              </a:spcBef>
              <a:spcAft>
                <a:spcPts val="0"/>
              </a:spcAft>
              <a:buSzPts val="1000"/>
              <a:buFont typeface="Roboto Mono"/>
              <a:buChar char="●"/>
              <a:defRPr b="1" sz="1000">
                <a:latin typeface="Roboto Mono"/>
                <a:ea typeface="Roboto Mono"/>
                <a:cs typeface="Roboto Mono"/>
                <a:sym typeface="Roboto Mono"/>
              </a:defRPr>
            </a:lvl4pPr>
            <a:lvl5pPr indent="-292100" lvl="4" marL="2286000">
              <a:spcBef>
                <a:spcPts val="0"/>
              </a:spcBef>
              <a:spcAft>
                <a:spcPts val="0"/>
              </a:spcAft>
              <a:buSzPts val="1000"/>
              <a:buFont typeface="Roboto Mono"/>
              <a:buChar char="○"/>
              <a:defRPr b="1" sz="1000">
                <a:latin typeface="Roboto Mono"/>
                <a:ea typeface="Roboto Mono"/>
                <a:cs typeface="Roboto Mono"/>
                <a:sym typeface="Roboto Mono"/>
              </a:defRPr>
            </a:lvl5pPr>
            <a:lvl6pPr indent="-292100" lvl="5" marL="2743200">
              <a:spcBef>
                <a:spcPts val="0"/>
              </a:spcBef>
              <a:spcAft>
                <a:spcPts val="0"/>
              </a:spcAft>
              <a:buSzPts val="1000"/>
              <a:buFont typeface="Roboto Mono"/>
              <a:buChar char="■"/>
              <a:defRPr b="1" sz="1000">
                <a:latin typeface="Roboto Mono"/>
                <a:ea typeface="Roboto Mono"/>
                <a:cs typeface="Roboto Mono"/>
                <a:sym typeface="Roboto Mono"/>
              </a:defRPr>
            </a:lvl6pPr>
            <a:lvl7pPr indent="-292100" lvl="6" marL="3200400">
              <a:spcBef>
                <a:spcPts val="0"/>
              </a:spcBef>
              <a:spcAft>
                <a:spcPts val="0"/>
              </a:spcAft>
              <a:buSzPts val="1000"/>
              <a:buFont typeface="Roboto Mono"/>
              <a:buChar char="●"/>
              <a:defRPr b="1" sz="1000">
                <a:latin typeface="Roboto Mono"/>
                <a:ea typeface="Roboto Mono"/>
                <a:cs typeface="Roboto Mono"/>
                <a:sym typeface="Roboto Mono"/>
              </a:defRPr>
            </a:lvl7pPr>
            <a:lvl8pPr indent="-292100" lvl="7" marL="3657600">
              <a:spcBef>
                <a:spcPts val="0"/>
              </a:spcBef>
              <a:spcAft>
                <a:spcPts val="0"/>
              </a:spcAft>
              <a:buSzPts val="1000"/>
              <a:buFont typeface="Roboto Mono"/>
              <a:buChar char="○"/>
              <a:defRPr b="1" sz="1000">
                <a:latin typeface="Roboto Mono"/>
                <a:ea typeface="Roboto Mono"/>
                <a:cs typeface="Roboto Mono"/>
                <a:sym typeface="Roboto Mono"/>
              </a:defRPr>
            </a:lvl8pPr>
            <a:lvl9pPr indent="-292100" lvl="8" marL="4114800">
              <a:spcBef>
                <a:spcPts val="0"/>
              </a:spcBef>
              <a:spcAft>
                <a:spcPts val="0"/>
              </a:spcAft>
              <a:buSzPts val="1000"/>
              <a:buFont typeface="Roboto Mono"/>
              <a:buChar char="■"/>
              <a:defRPr b="1" sz="1000">
                <a:latin typeface="Roboto Mono"/>
                <a:ea typeface="Roboto Mono"/>
                <a:cs typeface="Roboto Mono"/>
                <a:sym typeface="Roboto Mono"/>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516" name="Shape 516"/>
        <p:cNvGrpSpPr/>
        <p:nvPr/>
      </p:nvGrpSpPr>
      <p:grpSpPr>
        <a:xfrm>
          <a:off x="0" y="0"/>
          <a:ext cx="0" cy="0"/>
          <a:chOff x="0" y="0"/>
          <a:chExt cx="0" cy="0"/>
        </a:xfrm>
      </p:grpSpPr>
      <p:sp>
        <p:nvSpPr>
          <p:cNvPr id="517" name="Google Shape;517;p8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18" name="Google Shape;518;p81"/>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19" name="Google Shape;519;p81"/>
          <p:cNvSpPr txBox="1"/>
          <p:nvPr>
            <p:ph idx="1" type="body"/>
          </p:nvPr>
        </p:nvSpPr>
        <p:spPr>
          <a:xfrm>
            <a:off x="226525" y="1850026"/>
            <a:ext cx="8673000" cy="1931100"/>
          </a:xfrm>
          <a:prstGeom prst="rect">
            <a:avLst/>
          </a:prstGeom>
        </p:spPr>
        <p:txBody>
          <a:bodyPr anchorCtr="0" anchor="t" bIns="91425" lIns="91425" spcFirstLastPara="1" rIns="91425" wrap="square" tIns="91425">
            <a:no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520" name="Google Shape;520;p81"/>
          <p:cNvSpPr txBox="1"/>
          <p:nvPr/>
        </p:nvSpPr>
        <p:spPr>
          <a:xfrm>
            <a:off x="48250" y="482279"/>
            <a:ext cx="16473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0">
                <a:solidFill>
                  <a:schemeClr val="lt1"/>
                </a:solidFill>
                <a:latin typeface="Inter"/>
                <a:ea typeface="Inter"/>
                <a:cs typeface="Inter"/>
                <a:sym typeface="Inter"/>
              </a:rPr>
              <a:t>“</a:t>
            </a:r>
            <a:endParaRPr b="1" sz="20000">
              <a:solidFill>
                <a:schemeClr val="lt1"/>
              </a:solidFill>
              <a:latin typeface="Inter"/>
              <a:ea typeface="Inter"/>
              <a:cs typeface="Inter"/>
              <a:sym typeface="Inte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1_1">
    <p:bg>
      <p:bgPr>
        <a:solidFill>
          <a:schemeClr val="dk1"/>
        </a:solidFill>
      </p:bgPr>
    </p:bg>
    <p:spTree>
      <p:nvGrpSpPr>
        <p:cNvPr id="521" name="Shape 521"/>
        <p:cNvGrpSpPr/>
        <p:nvPr/>
      </p:nvGrpSpPr>
      <p:grpSpPr>
        <a:xfrm>
          <a:off x="0" y="0"/>
          <a:ext cx="0" cy="0"/>
          <a:chOff x="0" y="0"/>
          <a:chExt cx="0" cy="0"/>
        </a:xfrm>
      </p:grpSpPr>
      <p:sp>
        <p:nvSpPr>
          <p:cNvPr id="522" name="Google Shape;522;p82"/>
          <p:cNvSpPr/>
          <p:nvPr>
            <p:ph idx="2" type="pic"/>
          </p:nvPr>
        </p:nvSpPr>
        <p:spPr>
          <a:xfrm>
            <a:off x="338100" y="480450"/>
            <a:ext cx="3785400" cy="4438800"/>
          </a:xfrm>
          <a:prstGeom prst="rect">
            <a:avLst/>
          </a:prstGeom>
          <a:noFill/>
          <a:ln cap="flat" cmpd="sng" w="9525">
            <a:solidFill>
              <a:schemeClr val="lt1"/>
            </a:solidFill>
            <a:prstDash val="solid"/>
            <a:round/>
            <a:headEnd len="sm" w="sm" type="none"/>
            <a:tailEnd len="sm" w="sm" type="none"/>
          </a:ln>
        </p:spPr>
      </p:sp>
      <p:sp>
        <p:nvSpPr>
          <p:cNvPr id="523" name="Google Shape;523;p82"/>
          <p:cNvSpPr txBox="1"/>
          <p:nvPr>
            <p:ph idx="1" type="body"/>
          </p:nvPr>
        </p:nvSpPr>
        <p:spPr>
          <a:xfrm>
            <a:off x="4355225" y="3379725"/>
            <a:ext cx="4512900" cy="1557000"/>
          </a:xfrm>
          <a:prstGeom prst="rect">
            <a:avLst/>
          </a:prstGeom>
        </p:spPr>
        <p:txBody>
          <a:bodyPr anchorCtr="0" anchor="b" bIns="91425" lIns="91425" spcFirstLastPara="1" rIns="91425" wrap="square" tIns="91425">
            <a:noAutofit/>
          </a:bodyPr>
          <a:lstStyle>
            <a:lvl1pPr indent="-355600" lvl="0" marL="457200">
              <a:lnSpc>
                <a:spcPct val="90000"/>
              </a:lnSpc>
              <a:spcBef>
                <a:spcPts val="0"/>
              </a:spcBef>
              <a:spcAft>
                <a:spcPts val="0"/>
              </a:spcAft>
              <a:buClr>
                <a:schemeClr val="lt1"/>
              </a:buClr>
              <a:buSzPts val="2000"/>
              <a:buChar char="●"/>
              <a:defRPr sz="2000">
                <a:solidFill>
                  <a:schemeClr val="lt1"/>
                </a:solidFill>
              </a:defRPr>
            </a:lvl1pPr>
            <a:lvl2pPr indent="-355600" lvl="1" marL="914400">
              <a:lnSpc>
                <a:spcPct val="90000"/>
              </a:lnSpc>
              <a:spcBef>
                <a:spcPts val="0"/>
              </a:spcBef>
              <a:spcAft>
                <a:spcPts val="0"/>
              </a:spcAft>
              <a:buClr>
                <a:schemeClr val="lt1"/>
              </a:buClr>
              <a:buSzPts val="2000"/>
              <a:buChar char="○"/>
              <a:defRPr sz="2000">
                <a:solidFill>
                  <a:schemeClr val="lt1"/>
                </a:solidFill>
              </a:defRPr>
            </a:lvl2pPr>
            <a:lvl3pPr indent="-355600" lvl="2" marL="1371600">
              <a:lnSpc>
                <a:spcPct val="90000"/>
              </a:lnSpc>
              <a:spcBef>
                <a:spcPts val="0"/>
              </a:spcBef>
              <a:spcAft>
                <a:spcPts val="0"/>
              </a:spcAft>
              <a:buClr>
                <a:schemeClr val="lt1"/>
              </a:buClr>
              <a:buSzPts val="2000"/>
              <a:buChar char="■"/>
              <a:defRPr sz="2000">
                <a:solidFill>
                  <a:schemeClr val="lt1"/>
                </a:solidFill>
              </a:defRPr>
            </a:lvl3pPr>
            <a:lvl4pPr indent="-355600" lvl="3" marL="1828800">
              <a:lnSpc>
                <a:spcPct val="90000"/>
              </a:lnSpc>
              <a:spcBef>
                <a:spcPts val="0"/>
              </a:spcBef>
              <a:spcAft>
                <a:spcPts val="0"/>
              </a:spcAft>
              <a:buClr>
                <a:schemeClr val="lt1"/>
              </a:buClr>
              <a:buSzPts val="2000"/>
              <a:buChar char="●"/>
              <a:defRPr sz="2000">
                <a:solidFill>
                  <a:schemeClr val="lt1"/>
                </a:solidFill>
              </a:defRPr>
            </a:lvl4pPr>
            <a:lvl5pPr indent="-355600" lvl="4" marL="2286000">
              <a:lnSpc>
                <a:spcPct val="90000"/>
              </a:lnSpc>
              <a:spcBef>
                <a:spcPts val="0"/>
              </a:spcBef>
              <a:spcAft>
                <a:spcPts val="0"/>
              </a:spcAft>
              <a:buClr>
                <a:schemeClr val="lt1"/>
              </a:buClr>
              <a:buSzPts val="2000"/>
              <a:buChar char="○"/>
              <a:defRPr sz="2000">
                <a:solidFill>
                  <a:schemeClr val="lt1"/>
                </a:solidFill>
              </a:defRPr>
            </a:lvl5pPr>
            <a:lvl6pPr indent="-355600" lvl="5" marL="2743200">
              <a:lnSpc>
                <a:spcPct val="90000"/>
              </a:lnSpc>
              <a:spcBef>
                <a:spcPts val="0"/>
              </a:spcBef>
              <a:spcAft>
                <a:spcPts val="0"/>
              </a:spcAft>
              <a:buClr>
                <a:schemeClr val="lt1"/>
              </a:buClr>
              <a:buSzPts val="2000"/>
              <a:buChar char="■"/>
              <a:defRPr sz="2000">
                <a:solidFill>
                  <a:schemeClr val="lt1"/>
                </a:solidFill>
              </a:defRPr>
            </a:lvl6pPr>
            <a:lvl7pPr indent="-355600" lvl="6" marL="3200400">
              <a:lnSpc>
                <a:spcPct val="90000"/>
              </a:lnSpc>
              <a:spcBef>
                <a:spcPts val="0"/>
              </a:spcBef>
              <a:spcAft>
                <a:spcPts val="0"/>
              </a:spcAft>
              <a:buClr>
                <a:schemeClr val="lt1"/>
              </a:buClr>
              <a:buSzPts val="2000"/>
              <a:buChar char="●"/>
              <a:defRPr sz="2000">
                <a:solidFill>
                  <a:schemeClr val="lt1"/>
                </a:solidFill>
              </a:defRPr>
            </a:lvl7pPr>
            <a:lvl8pPr indent="-355600" lvl="7" marL="3657600">
              <a:lnSpc>
                <a:spcPct val="90000"/>
              </a:lnSpc>
              <a:spcBef>
                <a:spcPts val="0"/>
              </a:spcBef>
              <a:spcAft>
                <a:spcPts val="0"/>
              </a:spcAft>
              <a:buClr>
                <a:schemeClr val="lt1"/>
              </a:buClr>
              <a:buSzPts val="2000"/>
              <a:buChar char="○"/>
              <a:defRPr sz="2000">
                <a:solidFill>
                  <a:schemeClr val="lt1"/>
                </a:solidFill>
              </a:defRPr>
            </a:lvl8pPr>
            <a:lvl9pPr indent="-355600" lvl="8" marL="4114800">
              <a:lnSpc>
                <a:spcPct val="90000"/>
              </a:lnSpc>
              <a:spcBef>
                <a:spcPts val="0"/>
              </a:spcBef>
              <a:spcAft>
                <a:spcPts val="0"/>
              </a:spcAft>
              <a:buClr>
                <a:schemeClr val="lt1"/>
              </a:buClr>
              <a:buSzPts val="2000"/>
              <a:buChar char="■"/>
              <a:defRPr sz="20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nd image">
  <p:cSld name="CUSTOM_2">
    <p:spTree>
      <p:nvGrpSpPr>
        <p:cNvPr id="524" name="Shape 524"/>
        <p:cNvGrpSpPr/>
        <p:nvPr/>
      </p:nvGrpSpPr>
      <p:grpSpPr>
        <a:xfrm>
          <a:off x="0" y="0"/>
          <a:ext cx="0" cy="0"/>
          <a:chOff x="0" y="0"/>
          <a:chExt cx="0" cy="0"/>
        </a:xfrm>
      </p:grpSpPr>
      <p:sp>
        <p:nvSpPr>
          <p:cNvPr id="525" name="Google Shape;525;p83"/>
          <p:cNvSpPr/>
          <p:nvPr>
            <p:ph idx="2" type="pic"/>
          </p:nvPr>
        </p:nvSpPr>
        <p:spPr>
          <a:xfrm>
            <a:off x="226500" y="2357750"/>
            <a:ext cx="8691000" cy="2559300"/>
          </a:xfrm>
          <a:prstGeom prst="rect">
            <a:avLst/>
          </a:prstGeom>
          <a:noFill/>
          <a:ln cap="flat" cmpd="sng" w="9525">
            <a:solidFill>
              <a:schemeClr val="dk1"/>
            </a:solidFill>
            <a:prstDash val="solid"/>
            <a:round/>
            <a:headEnd len="sm" w="sm" type="none"/>
            <a:tailEnd len="sm" w="sm" type="none"/>
          </a:ln>
        </p:spPr>
      </p:sp>
      <p:sp>
        <p:nvSpPr>
          <p:cNvPr id="526" name="Google Shape;526;p8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7" name="Google Shape;527;p83"/>
          <p:cNvSpPr txBox="1"/>
          <p:nvPr>
            <p:ph idx="3"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28" name="Google Shape;528;p83"/>
          <p:cNvSpPr txBox="1"/>
          <p:nvPr>
            <p:ph idx="1" type="subTitle"/>
          </p:nvPr>
        </p:nvSpPr>
        <p:spPr>
          <a:xfrm>
            <a:off x="226525" y="700225"/>
            <a:ext cx="2157900" cy="15759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11200"/>
              <a:buNone/>
              <a:defRPr b="1" sz="1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9" name="Google Shape;529;p83"/>
          <p:cNvSpPr txBox="1"/>
          <p:nvPr>
            <p:ph idx="4" type="body"/>
          </p:nvPr>
        </p:nvSpPr>
        <p:spPr>
          <a:xfrm>
            <a:off x="2492925" y="700283"/>
            <a:ext cx="6424500" cy="1575900"/>
          </a:xfrm>
          <a:prstGeom prst="rect">
            <a:avLst/>
          </a:prstGeom>
        </p:spPr>
        <p:txBody>
          <a:bodyPr anchorCtr="0" anchor="ctr" bIns="91425" lIns="91425" spcFirstLastPara="1" rIns="91425" wrap="square" tIns="91425">
            <a:noAutofit/>
          </a:bodyPr>
          <a:lstStyle>
            <a:lvl1pPr indent="-355600" lvl="0" marL="457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1pPr>
            <a:lvl2pPr indent="-355600" lvl="1" marL="914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2pPr>
            <a:lvl3pPr indent="-355600" lvl="2" marL="1371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3pPr>
            <a:lvl4pPr indent="-355600" lvl="3" marL="1828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4pPr>
            <a:lvl5pPr indent="-355600" lvl="4" marL="22860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5pPr>
            <a:lvl6pPr indent="-355600" lvl="5" marL="2743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6pPr>
            <a:lvl7pPr indent="-355600" lvl="6" marL="3200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7pPr>
            <a:lvl8pPr indent="-355600" lvl="7" marL="3657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8pPr>
            <a:lvl9pPr indent="-355600" lvl="8" marL="4114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2_1">
    <p:spTree>
      <p:nvGrpSpPr>
        <p:cNvPr id="530" name="Shape 530"/>
        <p:cNvGrpSpPr/>
        <p:nvPr/>
      </p:nvGrpSpPr>
      <p:grpSpPr>
        <a:xfrm>
          <a:off x="0" y="0"/>
          <a:ext cx="0" cy="0"/>
          <a:chOff x="0" y="0"/>
          <a:chExt cx="0" cy="0"/>
        </a:xfrm>
      </p:grpSpPr>
      <p:sp>
        <p:nvSpPr>
          <p:cNvPr id="531" name="Google Shape;531;p84"/>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32" name="Google Shape;532;p84"/>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_2">
    <p:spTree>
      <p:nvGrpSpPr>
        <p:cNvPr id="533" name="Shape 533"/>
        <p:cNvGrpSpPr/>
        <p:nvPr/>
      </p:nvGrpSpPr>
      <p:grpSpPr>
        <a:xfrm>
          <a:off x="0" y="0"/>
          <a:ext cx="0" cy="0"/>
          <a:chOff x="0" y="0"/>
          <a:chExt cx="0" cy="0"/>
        </a:xfrm>
      </p:grpSpPr>
      <p:sp>
        <p:nvSpPr>
          <p:cNvPr id="534" name="Google Shape;534;p85"/>
          <p:cNvSpPr txBox="1"/>
          <p:nvPr>
            <p:ph idx="1" type="subTitle"/>
          </p:nvPr>
        </p:nvSpPr>
        <p:spPr>
          <a:xfrm>
            <a:off x="226533"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5" name="Google Shape;535;p85"/>
          <p:cNvSpPr txBox="1"/>
          <p:nvPr>
            <p:ph idx="2" type="subTitle"/>
          </p:nvPr>
        </p:nvSpPr>
        <p:spPr>
          <a:xfrm>
            <a:off x="3091450"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6" name="Google Shape;536;p85"/>
          <p:cNvSpPr txBox="1"/>
          <p:nvPr>
            <p:ph idx="3" type="subTitle"/>
          </p:nvPr>
        </p:nvSpPr>
        <p:spPr>
          <a:xfrm>
            <a:off x="5956367"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7" name="Google Shape;537;p85"/>
          <p:cNvSpPr txBox="1"/>
          <p:nvPr>
            <p:ph idx="4" type="subTitle"/>
          </p:nvPr>
        </p:nvSpPr>
        <p:spPr>
          <a:xfrm>
            <a:off x="226533"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8" name="Google Shape;538;p85"/>
          <p:cNvSpPr txBox="1"/>
          <p:nvPr>
            <p:ph idx="5" type="subTitle"/>
          </p:nvPr>
        </p:nvSpPr>
        <p:spPr>
          <a:xfrm>
            <a:off x="3091450"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9" name="Google Shape;539;p85"/>
          <p:cNvSpPr txBox="1"/>
          <p:nvPr>
            <p:ph idx="6" type="subTitle"/>
          </p:nvPr>
        </p:nvSpPr>
        <p:spPr>
          <a:xfrm>
            <a:off x="5956367"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0" name="Google Shape;540;p85"/>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2_1_1">
    <p:bg>
      <p:bgPr>
        <a:solidFill>
          <a:schemeClr val="dk1"/>
        </a:solidFill>
      </p:bgPr>
    </p:bg>
    <p:spTree>
      <p:nvGrpSpPr>
        <p:cNvPr id="541" name="Shape 541"/>
        <p:cNvGrpSpPr/>
        <p:nvPr/>
      </p:nvGrpSpPr>
      <p:grpSpPr>
        <a:xfrm>
          <a:off x="0" y="0"/>
          <a:ext cx="0" cy="0"/>
          <a:chOff x="0" y="0"/>
          <a:chExt cx="0" cy="0"/>
        </a:xfrm>
      </p:grpSpPr>
      <p:sp>
        <p:nvSpPr>
          <p:cNvPr id="542" name="Google Shape;542;p86"/>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43" name="Google Shape;543;p86"/>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2000"/>
              <a:buNone/>
              <a:defRPr sz="20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two images">
  <p:cSld name="CUSTOM_3">
    <p:spTree>
      <p:nvGrpSpPr>
        <p:cNvPr id="544" name="Shape 544"/>
        <p:cNvGrpSpPr/>
        <p:nvPr/>
      </p:nvGrpSpPr>
      <p:grpSpPr>
        <a:xfrm>
          <a:off x="0" y="0"/>
          <a:ext cx="0" cy="0"/>
          <a:chOff x="0" y="0"/>
          <a:chExt cx="0" cy="0"/>
        </a:xfrm>
      </p:grpSpPr>
      <p:sp>
        <p:nvSpPr>
          <p:cNvPr id="545" name="Google Shape;545;p8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46" name="Google Shape;546;p8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47" name="Google Shape;547;p87"/>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8" name="Google Shape;548;p87"/>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549" name="Google Shape;549;p87"/>
          <p:cNvSpPr/>
          <p:nvPr>
            <p:ph idx="4" type="pic"/>
          </p:nvPr>
        </p:nvSpPr>
        <p:spPr>
          <a:xfrm>
            <a:off x="3368775" y="226625"/>
            <a:ext cx="3733800" cy="4690500"/>
          </a:xfrm>
          <a:prstGeom prst="rect">
            <a:avLst/>
          </a:prstGeom>
          <a:noFill/>
          <a:ln cap="flat" cmpd="sng" w="9525">
            <a:solidFill>
              <a:schemeClr val="dk1"/>
            </a:solidFill>
            <a:prstDash val="solid"/>
            <a:round/>
            <a:headEnd len="sm" w="sm" type="none"/>
            <a:tailEnd len="sm" w="sm" type="none"/>
          </a:ln>
        </p:spPr>
      </p:sp>
      <p:sp>
        <p:nvSpPr>
          <p:cNvPr id="550" name="Google Shape;550;p87"/>
          <p:cNvSpPr/>
          <p:nvPr>
            <p:ph idx="5" type="pic"/>
          </p:nvPr>
        </p:nvSpPr>
        <p:spPr>
          <a:xfrm>
            <a:off x="7320200" y="1391900"/>
            <a:ext cx="1597200" cy="1970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wo storyboards">
  <p:cSld name="CUSTOM_3_2">
    <p:spTree>
      <p:nvGrpSpPr>
        <p:cNvPr id="551" name="Shape 551"/>
        <p:cNvGrpSpPr/>
        <p:nvPr/>
      </p:nvGrpSpPr>
      <p:grpSpPr>
        <a:xfrm>
          <a:off x="0" y="0"/>
          <a:ext cx="0" cy="0"/>
          <a:chOff x="0" y="0"/>
          <a:chExt cx="0" cy="0"/>
        </a:xfrm>
      </p:grpSpPr>
      <p:sp>
        <p:nvSpPr>
          <p:cNvPr id="552" name="Google Shape;552;p88"/>
          <p:cNvSpPr/>
          <p:nvPr>
            <p:ph idx="2" type="pic"/>
          </p:nvPr>
        </p:nvSpPr>
        <p:spPr>
          <a:xfrm>
            <a:off x="-5225" y="713825"/>
            <a:ext cx="4571700" cy="2795700"/>
          </a:xfrm>
          <a:prstGeom prst="rect">
            <a:avLst/>
          </a:prstGeom>
          <a:noFill/>
          <a:ln>
            <a:noFill/>
          </a:ln>
        </p:spPr>
      </p:sp>
      <p:sp>
        <p:nvSpPr>
          <p:cNvPr id="553" name="Google Shape;553;p88"/>
          <p:cNvSpPr txBox="1"/>
          <p:nvPr>
            <p:ph type="title"/>
          </p:nvPr>
        </p:nvSpPr>
        <p:spPr>
          <a:xfrm>
            <a:off x="18047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54" name="Google Shape;554;p88"/>
          <p:cNvSpPr txBox="1"/>
          <p:nvPr>
            <p:ph idx="1" type="body"/>
          </p:nvPr>
        </p:nvSpPr>
        <p:spPr>
          <a:xfrm>
            <a:off x="18047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55" name="Google Shape;555;p88"/>
          <p:cNvSpPr txBox="1"/>
          <p:nvPr>
            <p:ph idx="3"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556" name="Google Shape;556;p88"/>
          <p:cNvCxnSpPr/>
          <p:nvPr/>
        </p:nvCxnSpPr>
        <p:spPr>
          <a:xfrm>
            <a:off x="4572000" y="709150"/>
            <a:ext cx="0" cy="4443300"/>
          </a:xfrm>
          <a:prstGeom prst="straightConnector1">
            <a:avLst/>
          </a:prstGeom>
          <a:noFill/>
          <a:ln cap="flat" cmpd="sng" w="9525">
            <a:solidFill>
              <a:schemeClr val="dk1"/>
            </a:solidFill>
            <a:prstDash val="solid"/>
            <a:round/>
            <a:headEnd len="med" w="med" type="none"/>
            <a:tailEnd len="med" w="med" type="none"/>
          </a:ln>
        </p:spPr>
      </p:cxnSp>
      <p:cxnSp>
        <p:nvCxnSpPr>
          <p:cNvPr id="557" name="Google Shape;557;p88"/>
          <p:cNvCxnSpPr/>
          <p:nvPr/>
        </p:nvCxnSpPr>
        <p:spPr>
          <a:xfrm rot="10800000">
            <a:off x="0" y="3514875"/>
            <a:ext cx="9152400" cy="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88"/>
          <p:cNvCxnSpPr/>
          <p:nvPr/>
        </p:nvCxnSpPr>
        <p:spPr>
          <a:xfrm rot="10800000">
            <a:off x="0" y="709575"/>
            <a:ext cx="9152400" cy="0"/>
          </a:xfrm>
          <a:prstGeom prst="straightConnector1">
            <a:avLst/>
          </a:prstGeom>
          <a:noFill/>
          <a:ln cap="flat" cmpd="sng" w="9525">
            <a:solidFill>
              <a:schemeClr val="dk1"/>
            </a:solidFill>
            <a:prstDash val="solid"/>
            <a:round/>
            <a:headEnd len="med" w="med" type="none"/>
            <a:tailEnd len="med" w="med" type="none"/>
          </a:ln>
        </p:spPr>
      </p:cxnSp>
      <p:sp>
        <p:nvSpPr>
          <p:cNvPr id="559" name="Google Shape;559;p88"/>
          <p:cNvSpPr/>
          <p:nvPr>
            <p:ph idx="4" type="pic"/>
          </p:nvPr>
        </p:nvSpPr>
        <p:spPr>
          <a:xfrm>
            <a:off x="4577525" y="713825"/>
            <a:ext cx="4571700" cy="2795700"/>
          </a:xfrm>
          <a:prstGeom prst="rect">
            <a:avLst/>
          </a:prstGeom>
          <a:noFill/>
          <a:ln>
            <a:noFill/>
          </a:ln>
        </p:spPr>
      </p:sp>
      <p:sp>
        <p:nvSpPr>
          <p:cNvPr id="560" name="Google Shape;560;p88"/>
          <p:cNvSpPr txBox="1"/>
          <p:nvPr>
            <p:ph idx="5" type="title"/>
          </p:nvPr>
        </p:nvSpPr>
        <p:spPr>
          <a:xfrm>
            <a:off x="476322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61" name="Google Shape;561;p88"/>
          <p:cNvSpPr txBox="1"/>
          <p:nvPr>
            <p:ph idx="6" type="body"/>
          </p:nvPr>
        </p:nvSpPr>
        <p:spPr>
          <a:xfrm>
            <a:off x="476322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cription with phone">
  <p:cSld name="CUSTOM_3_1">
    <p:spTree>
      <p:nvGrpSpPr>
        <p:cNvPr id="562" name="Shape 562"/>
        <p:cNvGrpSpPr/>
        <p:nvPr/>
      </p:nvGrpSpPr>
      <p:grpSpPr>
        <a:xfrm>
          <a:off x="0" y="0"/>
          <a:ext cx="0" cy="0"/>
          <a:chOff x="0" y="0"/>
          <a:chExt cx="0" cy="0"/>
        </a:xfrm>
      </p:grpSpPr>
      <p:sp>
        <p:nvSpPr>
          <p:cNvPr id="563" name="Google Shape;563;p89"/>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4" name="Google Shape;564;p89"/>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65" name="Google Shape;565;p89"/>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6" name="Google Shape;566;p89"/>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pic>
        <p:nvPicPr>
          <p:cNvPr descr="Blank mock of a smartphone." id="567" name="Google Shape;567;p89"/>
          <p:cNvPicPr preferRelativeResize="0"/>
          <p:nvPr/>
        </p:nvPicPr>
        <p:blipFill rotWithShape="1">
          <a:blip r:embed="rId2">
            <a:alphaModFix/>
          </a:blip>
          <a:srcRect b="38736" l="0" r="0" t="0"/>
          <a:stretch/>
        </p:blipFill>
        <p:spPr>
          <a:xfrm>
            <a:off x="3882050" y="261250"/>
            <a:ext cx="4814074" cy="4882250"/>
          </a:xfrm>
          <a:prstGeom prst="rect">
            <a:avLst/>
          </a:prstGeom>
          <a:noFill/>
          <a:ln>
            <a:noFill/>
          </a:ln>
        </p:spPr>
      </p:pic>
      <p:sp>
        <p:nvSpPr>
          <p:cNvPr id="568" name="Google Shape;568;p89"/>
          <p:cNvSpPr/>
          <p:nvPr>
            <p:ph idx="4" type="pic"/>
          </p:nvPr>
        </p:nvSpPr>
        <p:spPr>
          <a:xfrm>
            <a:off x="4197575" y="512375"/>
            <a:ext cx="2847600" cy="4631100"/>
          </a:xfrm>
          <a:prstGeom prst="round2SameRect">
            <a:avLst>
              <a:gd fmla="val 12455" name="adj1"/>
              <a:gd fmla="val 0" name="adj2"/>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CUSTOM_4">
    <p:spTree>
      <p:nvGrpSpPr>
        <p:cNvPr id="569" name="Shape 569"/>
        <p:cNvGrpSpPr/>
        <p:nvPr/>
      </p:nvGrpSpPr>
      <p:grpSpPr>
        <a:xfrm>
          <a:off x="0" y="0"/>
          <a:ext cx="0" cy="0"/>
          <a:chOff x="0" y="0"/>
          <a:chExt cx="0" cy="0"/>
        </a:xfrm>
      </p:grpSpPr>
      <p:sp>
        <p:nvSpPr>
          <p:cNvPr id="570" name="Google Shape;570;p9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1" name="Google Shape;571;p90"/>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72" name="Google Shape;572;p90"/>
          <p:cNvSpPr txBox="1"/>
          <p:nvPr>
            <p:ph idx="1" type="body"/>
          </p:nvPr>
        </p:nvSpPr>
        <p:spPr>
          <a:xfrm>
            <a:off x="226525" y="1793250"/>
            <a:ext cx="8599500" cy="1557000"/>
          </a:xfrm>
          <a:prstGeom prst="rect">
            <a:avLst/>
          </a:prstGeom>
        </p:spPr>
        <p:txBody>
          <a:bodyPr anchorCtr="0" anchor="ctr" bIns="91425" lIns="91425" spcFirstLastPara="1" rIns="91425" wrap="square" tIns="91425">
            <a:no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
        <p:nvSpPr>
          <p:cNvPr id="573" name="Google Shape;573;p90"/>
          <p:cNvSpPr txBox="1"/>
          <p:nvPr>
            <p:ph idx="3" type="body"/>
          </p:nvPr>
        </p:nvSpPr>
        <p:spPr>
          <a:xfrm>
            <a:off x="226525" y="4719800"/>
            <a:ext cx="31434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4" name="Google Shape;574;p90"/>
          <p:cNvSpPr txBox="1"/>
          <p:nvPr>
            <p:ph idx="4" type="body"/>
          </p:nvPr>
        </p:nvSpPr>
        <p:spPr>
          <a:xfrm>
            <a:off x="3590149"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5" name="Google Shape;575;p90"/>
          <p:cNvSpPr txBox="1"/>
          <p:nvPr>
            <p:ph idx="5" type="body"/>
          </p:nvPr>
        </p:nvSpPr>
        <p:spPr>
          <a:xfrm>
            <a:off x="6345974"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4_1">
    <p:spTree>
      <p:nvGrpSpPr>
        <p:cNvPr id="576" name="Shape 576"/>
        <p:cNvGrpSpPr/>
        <p:nvPr/>
      </p:nvGrpSpPr>
      <p:grpSpPr>
        <a:xfrm>
          <a:off x="0" y="0"/>
          <a:ext cx="0" cy="0"/>
          <a:chOff x="0" y="0"/>
          <a:chExt cx="0" cy="0"/>
        </a:xfrm>
      </p:grpSpPr>
      <p:sp>
        <p:nvSpPr>
          <p:cNvPr id="577" name="Google Shape;577;p91"/>
          <p:cNvSpPr txBox="1"/>
          <p:nvPr>
            <p:ph idx="1" type="body"/>
          </p:nvPr>
        </p:nvSpPr>
        <p:spPr>
          <a:xfrm>
            <a:off x="2265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8" name="Google Shape;578;p91"/>
          <p:cNvSpPr txBox="1"/>
          <p:nvPr>
            <p:ph idx="2" type="subTitle"/>
          </p:nvPr>
        </p:nvSpPr>
        <p:spPr>
          <a:xfrm>
            <a:off x="2265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9" name="Google Shape;579;p91"/>
          <p:cNvSpPr txBox="1"/>
          <p:nvPr>
            <p:ph idx="3" type="body"/>
          </p:nvPr>
        </p:nvSpPr>
        <p:spPr>
          <a:xfrm>
            <a:off x="3235500"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0" name="Google Shape;580;p91"/>
          <p:cNvSpPr txBox="1"/>
          <p:nvPr>
            <p:ph idx="4" type="subTitle"/>
          </p:nvPr>
        </p:nvSpPr>
        <p:spPr>
          <a:xfrm>
            <a:off x="3235500"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1" name="Google Shape;581;p91"/>
          <p:cNvSpPr txBox="1"/>
          <p:nvPr>
            <p:ph idx="5" type="body"/>
          </p:nvPr>
        </p:nvSpPr>
        <p:spPr>
          <a:xfrm>
            <a:off x="61530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2" name="Google Shape;582;p91"/>
          <p:cNvSpPr txBox="1"/>
          <p:nvPr>
            <p:ph idx="6" type="subTitle"/>
          </p:nvPr>
        </p:nvSpPr>
        <p:spPr>
          <a:xfrm>
            <a:off x="61530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3" name="Google Shape;583;p91"/>
          <p:cNvSpPr txBox="1"/>
          <p:nvPr>
            <p:ph type="title"/>
          </p:nvPr>
        </p:nvSpPr>
        <p:spPr>
          <a:xfrm>
            <a:off x="226525" y="1793250"/>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4_1_1">
    <p:spTree>
      <p:nvGrpSpPr>
        <p:cNvPr id="584" name="Shape 584"/>
        <p:cNvGrpSpPr/>
        <p:nvPr/>
      </p:nvGrpSpPr>
      <p:grpSpPr>
        <a:xfrm>
          <a:off x="0" y="0"/>
          <a:ext cx="0" cy="0"/>
          <a:chOff x="0" y="0"/>
          <a:chExt cx="0" cy="0"/>
        </a:xfrm>
      </p:grpSpPr>
      <p:sp>
        <p:nvSpPr>
          <p:cNvPr id="585" name="Google Shape;585;p92"/>
          <p:cNvSpPr txBox="1"/>
          <p:nvPr>
            <p:ph idx="1" type="body"/>
          </p:nvPr>
        </p:nvSpPr>
        <p:spPr>
          <a:xfrm>
            <a:off x="226525"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6" name="Google Shape;586;p92"/>
          <p:cNvSpPr txBox="1"/>
          <p:nvPr>
            <p:ph idx="2" type="subTitle"/>
          </p:nvPr>
        </p:nvSpPr>
        <p:spPr>
          <a:xfrm>
            <a:off x="226525"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7" name="Google Shape;587;p92"/>
          <p:cNvSpPr txBox="1"/>
          <p:nvPr>
            <p:ph idx="3" type="body"/>
          </p:nvPr>
        </p:nvSpPr>
        <p:spPr>
          <a:xfrm>
            <a:off x="4841843"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8" name="Google Shape;588;p92"/>
          <p:cNvSpPr txBox="1"/>
          <p:nvPr>
            <p:ph idx="4" type="subTitle"/>
          </p:nvPr>
        </p:nvSpPr>
        <p:spPr>
          <a:xfrm>
            <a:off x="4841843"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9" name="Google Shape;589;p92"/>
          <p:cNvSpPr txBox="1"/>
          <p:nvPr>
            <p:ph idx="5" type="body"/>
          </p:nvPr>
        </p:nvSpPr>
        <p:spPr>
          <a:xfrm>
            <a:off x="226525"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0" name="Google Shape;590;p92"/>
          <p:cNvSpPr txBox="1"/>
          <p:nvPr>
            <p:ph idx="6" type="subTitle"/>
          </p:nvPr>
        </p:nvSpPr>
        <p:spPr>
          <a:xfrm>
            <a:off x="226525"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2"/>
          <p:cNvSpPr txBox="1"/>
          <p:nvPr>
            <p:ph idx="7" type="body"/>
          </p:nvPr>
        </p:nvSpPr>
        <p:spPr>
          <a:xfrm>
            <a:off x="4841843"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2" name="Google Shape;592;p92"/>
          <p:cNvSpPr txBox="1"/>
          <p:nvPr>
            <p:ph idx="8" type="subTitle"/>
          </p:nvPr>
        </p:nvSpPr>
        <p:spPr>
          <a:xfrm>
            <a:off x="4841843"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3" name="Google Shape;593;p92"/>
          <p:cNvSpPr txBox="1"/>
          <p:nvPr>
            <p:ph type="title"/>
          </p:nvPr>
        </p:nvSpPr>
        <p:spPr>
          <a:xfrm>
            <a:off x="226525" y="433125"/>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BLANK_1">
    <p:spTree>
      <p:nvGrpSpPr>
        <p:cNvPr id="595" name="Shape 595"/>
        <p:cNvGrpSpPr/>
        <p:nvPr/>
      </p:nvGrpSpPr>
      <p:grpSpPr>
        <a:xfrm>
          <a:off x="0" y="0"/>
          <a:ext cx="0" cy="0"/>
          <a:chOff x="0" y="0"/>
          <a:chExt cx="0" cy="0"/>
        </a:xfrm>
      </p:grpSpPr>
      <p:sp>
        <p:nvSpPr>
          <p:cNvPr id="596" name="Google Shape;596;p94"/>
          <p:cNvSpPr/>
          <p:nvPr>
            <p:ph idx="2" type="pic"/>
          </p:nvPr>
        </p:nvSpPr>
        <p:spPr>
          <a:xfrm>
            <a:off x="0" y="0"/>
            <a:ext cx="9144000" cy="5143500"/>
          </a:xfrm>
          <a:prstGeom prst="rect">
            <a:avLst/>
          </a:prstGeom>
          <a:noFill/>
          <a:ln>
            <a:noFill/>
          </a:ln>
        </p:spPr>
      </p:sp>
      <p:sp>
        <p:nvSpPr>
          <p:cNvPr id="597" name="Google Shape;597;p9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598" name="Shape 598"/>
        <p:cNvGrpSpPr/>
        <p:nvPr/>
      </p:nvGrpSpPr>
      <p:grpSpPr>
        <a:xfrm>
          <a:off x="0" y="0"/>
          <a:ext cx="0" cy="0"/>
          <a:chOff x="0" y="0"/>
          <a:chExt cx="0" cy="0"/>
        </a:xfrm>
      </p:grpSpPr>
      <p:sp>
        <p:nvSpPr>
          <p:cNvPr id="599" name="Google Shape;599;p9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00" name="Google Shape;600;p9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01" name="Google Shape;601;p9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602" name="Shape 602"/>
        <p:cNvGrpSpPr/>
        <p:nvPr/>
      </p:nvGrpSpPr>
      <p:grpSpPr>
        <a:xfrm>
          <a:off x="0" y="0"/>
          <a:ext cx="0" cy="0"/>
          <a:chOff x="0" y="0"/>
          <a:chExt cx="0" cy="0"/>
        </a:xfrm>
      </p:grpSpPr>
      <p:sp>
        <p:nvSpPr>
          <p:cNvPr id="603" name="Google Shape;603;p9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04" name="Google Shape;604;p9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2">
    <p:spTree>
      <p:nvGrpSpPr>
        <p:cNvPr id="605" name="Shape 605"/>
        <p:cNvGrpSpPr/>
        <p:nvPr/>
      </p:nvGrpSpPr>
      <p:grpSpPr>
        <a:xfrm>
          <a:off x="0" y="0"/>
          <a:ext cx="0" cy="0"/>
          <a:chOff x="0" y="0"/>
          <a:chExt cx="0" cy="0"/>
        </a:xfrm>
      </p:grpSpPr>
      <p:sp>
        <p:nvSpPr>
          <p:cNvPr id="606" name="Google Shape;606;p9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08" name="Google Shape;608;p9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609" name="Google Shape;609;p9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10" name="Google Shape;610;p9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2">
    <p:spTree>
      <p:nvGrpSpPr>
        <p:cNvPr id="611" name="Shape 611"/>
        <p:cNvGrpSpPr/>
        <p:nvPr/>
      </p:nvGrpSpPr>
      <p:grpSpPr>
        <a:xfrm>
          <a:off x="0" y="0"/>
          <a:ext cx="0" cy="0"/>
          <a:chOff x="0" y="0"/>
          <a:chExt cx="0" cy="0"/>
        </a:xfrm>
      </p:grpSpPr>
      <p:sp>
        <p:nvSpPr>
          <p:cNvPr id="612" name="Google Shape;612;p98"/>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3" name="Google Shape;613;p98"/>
          <p:cNvSpPr/>
          <p:nvPr>
            <p:ph idx="2" type="pic"/>
          </p:nvPr>
        </p:nvSpPr>
        <p:spPr>
          <a:xfrm>
            <a:off x="4804825" y="1133300"/>
            <a:ext cx="4027500" cy="2392800"/>
          </a:xfrm>
          <a:prstGeom prst="rect">
            <a:avLst/>
          </a:prstGeom>
          <a:noFill/>
          <a:ln>
            <a:noFill/>
          </a:ln>
        </p:spPr>
      </p:sp>
      <p:sp>
        <p:nvSpPr>
          <p:cNvPr id="614" name="Google Shape;614;p98"/>
          <p:cNvSpPr/>
          <p:nvPr>
            <p:ph idx="3" type="pic"/>
          </p:nvPr>
        </p:nvSpPr>
        <p:spPr>
          <a:xfrm>
            <a:off x="311725" y="1133300"/>
            <a:ext cx="4027500" cy="2392800"/>
          </a:xfrm>
          <a:prstGeom prst="rect">
            <a:avLst/>
          </a:prstGeom>
          <a:noFill/>
          <a:ln>
            <a:noFill/>
          </a:ln>
        </p:spPr>
      </p:sp>
      <p:sp>
        <p:nvSpPr>
          <p:cNvPr id="615" name="Google Shape;615;p98"/>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6" name="Google Shape;616;p9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7" name="Google Shape;617;p9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8" name="Google Shape;618;p9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19" name="Google Shape;619;p9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620" name="Shape 620"/>
        <p:cNvGrpSpPr/>
        <p:nvPr/>
      </p:nvGrpSpPr>
      <p:grpSpPr>
        <a:xfrm>
          <a:off x="0" y="0"/>
          <a:ext cx="0" cy="0"/>
          <a:chOff x="0" y="0"/>
          <a:chExt cx="0" cy="0"/>
        </a:xfrm>
      </p:grpSpPr>
      <p:sp>
        <p:nvSpPr>
          <p:cNvPr id="621" name="Google Shape;621;p99"/>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2" name="Google Shape;622;p99"/>
          <p:cNvSpPr/>
          <p:nvPr>
            <p:ph idx="2" type="pic"/>
          </p:nvPr>
        </p:nvSpPr>
        <p:spPr>
          <a:xfrm>
            <a:off x="6205225" y="1128325"/>
            <a:ext cx="2627100" cy="2273100"/>
          </a:xfrm>
          <a:prstGeom prst="rect">
            <a:avLst/>
          </a:prstGeom>
          <a:noFill/>
          <a:ln>
            <a:noFill/>
          </a:ln>
        </p:spPr>
      </p:sp>
      <p:sp>
        <p:nvSpPr>
          <p:cNvPr id="623" name="Google Shape;623;p99"/>
          <p:cNvSpPr/>
          <p:nvPr>
            <p:ph idx="3" type="pic"/>
          </p:nvPr>
        </p:nvSpPr>
        <p:spPr>
          <a:xfrm>
            <a:off x="311725" y="1128325"/>
            <a:ext cx="2627100" cy="2273100"/>
          </a:xfrm>
          <a:prstGeom prst="rect">
            <a:avLst/>
          </a:prstGeom>
          <a:noFill/>
          <a:ln>
            <a:noFill/>
          </a:ln>
        </p:spPr>
      </p:sp>
      <p:sp>
        <p:nvSpPr>
          <p:cNvPr id="624" name="Google Shape;624;p99"/>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5" name="Google Shape;625;p99"/>
          <p:cNvSpPr/>
          <p:nvPr>
            <p:ph idx="5" type="pic"/>
          </p:nvPr>
        </p:nvSpPr>
        <p:spPr>
          <a:xfrm>
            <a:off x="3255250" y="1128325"/>
            <a:ext cx="2627100" cy="2273100"/>
          </a:xfrm>
          <a:prstGeom prst="rect">
            <a:avLst/>
          </a:prstGeom>
          <a:noFill/>
          <a:ln>
            <a:noFill/>
          </a:ln>
        </p:spPr>
      </p:sp>
      <p:sp>
        <p:nvSpPr>
          <p:cNvPr id="626" name="Google Shape;626;p99"/>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7" name="Google Shape;627;p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28" name="Google Shape;628;p9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9" name="Google Shape;629;p9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0" name="Google Shape;630;p9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1" name="Google Shape;631;p9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3.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96.xml"/><Relationship Id="rId20" Type="http://schemas.openxmlformats.org/officeDocument/2006/relationships/slideLayout" Target="../slideLayouts/slideLayout76.xml"/><Relationship Id="rId41" Type="http://schemas.openxmlformats.org/officeDocument/2006/relationships/theme" Target="../theme/theme2.xml"/><Relationship Id="rId22" Type="http://schemas.openxmlformats.org/officeDocument/2006/relationships/slideLayout" Target="../slideLayouts/slideLayout78.xml"/><Relationship Id="rId21" Type="http://schemas.openxmlformats.org/officeDocument/2006/relationships/slideLayout" Target="../slideLayouts/slideLayout77.xml"/><Relationship Id="rId24" Type="http://schemas.openxmlformats.org/officeDocument/2006/relationships/slideLayout" Target="../slideLayouts/slideLayout80.xml"/><Relationship Id="rId23" Type="http://schemas.openxmlformats.org/officeDocument/2006/relationships/slideLayout" Target="../slideLayouts/slideLayout79.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9" Type="http://schemas.openxmlformats.org/officeDocument/2006/relationships/slideLayout" Target="../slideLayouts/slideLayout65.xml"/><Relationship Id="rId26" Type="http://schemas.openxmlformats.org/officeDocument/2006/relationships/slideLayout" Target="../slideLayouts/slideLayout82.xml"/><Relationship Id="rId25" Type="http://schemas.openxmlformats.org/officeDocument/2006/relationships/slideLayout" Target="../slideLayouts/slideLayout81.xml"/><Relationship Id="rId28" Type="http://schemas.openxmlformats.org/officeDocument/2006/relationships/slideLayout" Target="../slideLayouts/slideLayout84.xml"/><Relationship Id="rId27" Type="http://schemas.openxmlformats.org/officeDocument/2006/relationships/slideLayout" Target="../slideLayouts/slideLayout83.xml"/><Relationship Id="rId5" Type="http://schemas.openxmlformats.org/officeDocument/2006/relationships/slideLayout" Target="../slideLayouts/slideLayout61.xml"/><Relationship Id="rId6" Type="http://schemas.openxmlformats.org/officeDocument/2006/relationships/slideLayout" Target="../slideLayouts/slideLayout62.xml"/><Relationship Id="rId29" Type="http://schemas.openxmlformats.org/officeDocument/2006/relationships/slideLayout" Target="../slideLayouts/slideLayout85.xml"/><Relationship Id="rId7" Type="http://schemas.openxmlformats.org/officeDocument/2006/relationships/slideLayout" Target="../slideLayouts/slideLayout63.xml"/><Relationship Id="rId8" Type="http://schemas.openxmlformats.org/officeDocument/2006/relationships/slideLayout" Target="../slideLayouts/slideLayout64.xml"/><Relationship Id="rId31" Type="http://schemas.openxmlformats.org/officeDocument/2006/relationships/slideLayout" Target="../slideLayouts/slideLayout87.xml"/><Relationship Id="rId30" Type="http://schemas.openxmlformats.org/officeDocument/2006/relationships/slideLayout" Target="../slideLayouts/slideLayout86.xml"/><Relationship Id="rId11" Type="http://schemas.openxmlformats.org/officeDocument/2006/relationships/slideLayout" Target="../slideLayouts/slideLayout67.xml"/><Relationship Id="rId33" Type="http://schemas.openxmlformats.org/officeDocument/2006/relationships/slideLayout" Target="../slideLayouts/slideLayout89.xml"/><Relationship Id="rId10" Type="http://schemas.openxmlformats.org/officeDocument/2006/relationships/slideLayout" Target="../slideLayouts/slideLayout66.xml"/><Relationship Id="rId32" Type="http://schemas.openxmlformats.org/officeDocument/2006/relationships/slideLayout" Target="../slideLayouts/slideLayout88.xml"/><Relationship Id="rId13" Type="http://schemas.openxmlformats.org/officeDocument/2006/relationships/slideLayout" Target="../slideLayouts/slideLayout69.xml"/><Relationship Id="rId35" Type="http://schemas.openxmlformats.org/officeDocument/2006/relationships/slideLayout" Target="../slideLayouts/slideLayout91.xml"/><Relationship Id="rId12" Type="http://schemas.openxmlformats.org/officeDocument/2006/relationships/slideLayout" Target="../slideLayouts/slideLayout68.xml"/><Relationship Id="rId34" Type="http://schemas.openxmlformats.org/officeDocument/2006/relationships/slideLayout" Target="../slideLayouts/slideLayout90.xml"/><Relationship Id="rId15" Type="http://schemas.openxmlformats.org/officeDocument/2006/relationships/slideLayout" Target="../slideLayouts/slideLayout71.xml"/><Relationship Id="rId37" Type="http://schemas.openxmlformats.org/officeDocument/2006/relationships/slideLayout" Target="../slideLayouts/slideLayout93.xml"/><Relationship Id="rId14" Type="http://schemas.openxmlformats.org/officeDocument/2006/relationships/slideLayout" Target="../slideLayouts/slideLayout70.xml"/><Relationship Id="rId36" Type="http://schemas.openxmlformats.org/officeDocument/2006/relationships/slideLayout" Target="../slideLayouts/slideLayout92.xml"/><Relationship Id="rId17" Type="http://schemas.openxmlformats.org/officeDocument/2006/relationships/slideLayout" Target="../slideLayouts/slideLayout73.xml"/><Relationship Id="rId39" Type="http://schemas.openxmlformats.org/officeDocument/2006/relationships/slideLayout" Target="../slideLayouts/slideLayout95.xml"/><Relationship Id="rId16" Type="http://schemas.openxmlformats.org/officeDocument/2006/relationships/slideLayout" Target="../slideLayouts/slideLayout72.xml"/><Relationship Id="rId38" Type="http://schemas.openxmlformats.org/officeDocument/2006/relationships/slideLayout" Target="../slideLayouts/slideLayout94.xml"/><Relationship Id="rId19" Type="http://schemas.openxmlformats.org/officeDocument/2006/relationships/slideLayout" Target="../slideLayouts/slideLayout75.xml"/><Relationship Id="rId1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52" name="Google Shape;52;p13"/>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67" name="Shape 367"/>
        <p:cNvGrpSpPr/>
        <p:nvPr/>
      </p:nvGrpSpPr>
      <p:grpSpPr>
        <a:xfrm>
          <a:off x="0" y="0"/>
          <a:ext cx="0" cy="0"/>
          <a:chOff x="0" y="0"/>
          <a:chExt cx="0" cy="0"/>
        </a:xfrm>
      </p:grpSpPr>
      <p:sp>
        <p:nvSpPr>
          <p:cNvPr id="368" name="Google Shape;368;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1pPr>
            <a:lvl2pPr lvl="1">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2pPr>
            <a:lvl3pPr lvl="2">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3pPr>
            <a:lvl4pPr lvl="3">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4pPr>
            <a:lvl5pPr lvl="4">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5pPr>
            <a:lvl6pPr lvl="5">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6pPr>
            <a:lvl7pPr lvl="6">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7pPr>
            <a:lvl8pPr lvl="7">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8pPr>
            <a:lvl9pPr lvl="8">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9pPr>
          </a:lstStyle>
          <a:p/>
        </p:txBody>
      </p:sp>
      <p:sp>
        <p:nvSpPr>
          <p:cNvPr id="369" name="Google Shape;369;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indent="-317500" lvl="1" marL="914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
        <p:nvSpPr>
          <p:cNvPr id="370" name="Google Shape;370;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 id="2147483727" r:id="rId24"/>
    <p:sldLayoutId id="2147483728" r:id="rId25"/>
    <p:sldLayoutId id="2147483729" r:id="rId26"/>
    <p:sldLayoutId id="2147483730" r:id="rId27"/>
    <p:sldLayoutId id="2147483731" r:id="rId28"/>
    <p:sldLayoutId id="2147483732" r:id="rId29"/>
    <p:sldLayoutId id="2147483733" r:id="rId30"/>
    <p:sldLayoutId id="2147483734" r:id="rId31"/>
    <p:sldLayoutId id="2147483735" r:id="rId32"/>
    <p:sldLayoutId id="2147483736" r:id="rId33"/>
    <p:sldLayoutId id="2147483737" r:id="rId34"/>
    <p:sldLayoutId id="2147483738" r:id="rId35"/>
    <p:sldLayoutId id="2147483739" r:id="rId36"/>
    <p:sldLayoutId id="2147483740" r:id="rId37"/>
    <p:sldLayoutId id="2147483741" r:id="rId38"/>
    <p:sldLayoutId id="2147483742" r:id="rId39"/>
    <p:sldLayoutId id="2147483743"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35" name="Shape 635"/>
        <p:cNvGrpSpPr/>
        <p:nvPr/>
      </p:nvGrpSpPr>
      <p:grpSpPr>
        <a:xfrm>
          <a:off x="0" y="0"/>
          <a:ext cx="0" cy="0"/>
          <a:chOff x="0" y="0"/>
          <a:chExt cx="0" cy="0"/>
        </a:xfrm>
      </p:grpSpPr>
      <p:sp>
        <p:nvSpPr>
          <p:cNvPr id="636" name="Google Shape;636;p100"/>
          <p:cNvSpPr txBox="1"/>
          <p:nvPr>
            <p:ph idx="4294967295" type="title"/>
          </p:nvPr>
        </p:nvSpPr>
        <p:spPr>
          <a:xfrm>
            <a:off x="128650" y="489900"/>
            <a:ext cx="5817000" cy="4163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8000">
                <a:solidFill>
                  <a:srgbClr val="3A6F7B"/>
                </a:solidFill>
                <a:latin typeface="Hepta Slab"/>
                <a:ea typeface="Hepta Slab"/>
                <a:cs typeface="Hepta Slab"/>
                <a:sym typeface="Hepta Slab"/>
              </a:rPr>
              <a:t>VaxINFO</a:t>
            </a:r>
            <a:endParaRPr sz="8000">
              <a:solidFill>
                <a:srgbClr val="3A6F7B"/>
              </a:solidFill>
              <a:latin typeface="Hepta Slab"/>
              <a:ea typeface="Hepta Slab"/>
              <a:cs typeface="Hepta Slab"/>
              <a:sym typeface="Hepta Slab"/>
            </a:endParaRPr>
          </a:p>
          <a:p>
            <a:pPr indent="0" lvl="0" marL="0" rtl="0" algn="l">
              <a:spcBef>
                <a:spcPts val="0"/>
              </a:spcBef>
              <a:spcAft>
                <a:spcPts val="0"/>
              </a:spcAft>
              <a:buNone/>
            </a:pPr>
            <a:r>
              <a:rPr lang="en" sz="8000">
                <a:solidFill>
                  <a:srgbClr val="3A6F7B"/>
                </a:solidFill>
                <a:latin typeface="Hepta Slab"/>
                <a:ea typeface="Hepta Slab"/>
                <a:cs typeface="Hepta Slab"/>
                <a:sym typeface="Hepta Slab"/>
              </a:rPr>
              <a:t>Process Book</a:t>
            </a:r>
            <a:endParaRPr sz="8000">
              <a:solidFill>
                <a:srgbClr val="3A6F7B"/>
              </a:solidFill>
              <a:latin typeface="Hepta Slab"/>
              <a:ea typeface="Hepta Slab"/>
              <a:cs typeface="Hepta Slab"/>
              <a:sym typeface="Hepta Slab"/>
            </a:endParaRPr>
          </a:p>
          <a:p>
            <a:pPr indent="0" lvl="0" marL="0" rtl="0" algn="l">
              <a:spcBef>
                <a:spcPts val="0"/>
              </a:spcBef>
              <a:spcAft>
                <a:spcPts val="0"/>
              </a:spcAft>
              <a:buNone/>
            </a:pPr>
            <a:r>
              <a:rPr lang="en" sz="1300">
                <a:solidFill>
                  <a:srgbClr val="3A6F7B"/>
                </a:solidFill>
                <a:latin typeface="Hepta Slab"/>
                <a:ea typeface="Hepta Slab"/>
                <a:cs typeface="Hepta Slab"/>
                <a:sym typeface="Hepta Slab"/>
              </a:rPr>
              <a:t>Creators: Meenakshi Iyer, Jake Reid, Vin Tyagi</a:t>
            </a:r>
            <a:endParaRPr sz="1300">
              <a:solidFill>
                <a:srgbClr val="3A6F7B"/>
              </a:solidFill>
              <a:latin typeface="Hepta Slab"/>
              <a:ea typeface="Hepta Slab"/>
              <a:cs typeface="Hepta Slab"/>
              <a:sym typeface="Hepta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04" name="Shape 704"/>
        <p:cNvGrpSpPr/>
        <p:nvPr/>
      </p:nvGrpSpPr>
      <p:grpSpPr>
        <a:xfrm>
          <a:off x="0" y="0"/>
          <a:ext cx="0" cy="0"/>
          <a:chOff x="0" y="0"/>
          <a:chExt cx="0" cy="0"/>
        </a:xfrm>
      </p:grpSpPr>
      <p:sp>
        <p:nvSpPr>
          <p:cNvPr id="705" name="Google Shape;705;p109"/>
          <p:cNvSpPr txBox="1"/>
          <p:nvPr/>
        </p:nvSpPr>
        <p:spPr>
          <a:xfrm>
            <a:off x="197275" y="269100"/>
            <a:ext cx="83322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 </a:t>
            </a:r>
            <a:r>
              <a:rPr b="1" lang="en" sz="2900">
                <a:solidFill>
                  <a:srgbClr val="F6F5EC"/>
                </a:solidFill>
                <a:latin typeface="Hepta Slab"/>
                <a:ea typeface="Hepta Slab"/>
                <a:cs typeface="Hepta Slab"/>
                <a:sym typeface="Hepta Slab"/>
              </a:rPr>
              <a:t>- TECH STRUGGLES </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06" name="Google Shape;706;p109"/>
          <p:cNvSpPr txBox="1"/>
          <p:nvPr/>
        </p:nvSpPr>
        <p:spPr>
          <a:xfrm>
            <a:off x="197275" y="792000"/>
            <a:ext cx="8633100" cy="40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Apart from our initial struggles with D3 and acclimating to a new web-app infrastructure, we had, and also are currently having issues with integrating the several different approaches into one cohesive experience.</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There are several examples of integration issues:</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M</a:t>
            </a:r>
            <a:r>
              <a:rPr b="1" lang="en" sz="1700">
                <a:solidFill>
                  <a:srgbClr val="E2DFD2"/>
                </a:solidFill>
                <a:latin typeface="Hepta Slab"/>
                <a:ea typeface="Hepta Slab"/>
                <a:cs typeface="Hepta Slab"/>
                <a:sym typeface="Hepta Slab"/>
              </a:rPr>
              <a:t>aking sure that the national view works while supporting state levels data, which is being added</a:t>
            </a:r>
            <a:endParaRPr b="1" sz="1700">
              <a:solidFill>
                <a:srgbClr val="E2DFD2"/>
              </a:solidFill>
              <a:latin typeface="Hepta Slab"/>
              <a:ea typeface="Hepta Slab"/>
              <a:cs typeface="Hepta Slab"/>
              <a:sym typeface="Hepta Slab"/>
            </a:endParaRPr>
          </a:p>
          <a:p>
            <a:pPr indent="-336550" lvl="1" marL="9144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recurring challenge, and something we want to find workarounds for</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Verifying, cleaning, and JSON-ifying data</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Adding overlay for detailed views, and making sure it works along with national (and now state) view</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10" name="Shape 710"/>
        <p:cNvGrpSpPr/>
        <p:nvPr/>
      </p:nvGrpSpPr>
      <p:grpSpPr>
        <a:xfrm>
          <a:off x="0" y="0"/>
          <a:ext cx="0" cy="0"/>
          <a:chOff x="0" y="0"/>
          <a:chExt cx="0" cy="0"/>
        </a:xfrm>
      </p:grpSpPr>
      <p:sp>
        <p:nvSpPr>
          <p:cNvPr id="711" name="Google Shape;711;p110"/>
          <p:cNvSpPr txBox="1"/>
          <p:nvPr/>
        </p:nvSpPr>
        <p:spPr>
          <a:xfrm>
            <a:off x="197275" y="269100"/>
            <a:ext cx="83322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 - TECH STRUGGLES (CONT)</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12" name="Google Shape;712;p110"/>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Another technical struggle we are facing is utilizing git for version-control. With 3 of us working on the project simultaneously and our git-experience varying, sometimes commits or branch merges can go wrong and other’s code could suddenly break due to oversights by other team members.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rPr b="1" lang="en" sz="1700">
                <a:solidFill>
                  <a:srgbClr val="E2DFD2"/>
                </a:solidFill>
                <a:latin typeface="Hepta Slab"/>
                <a:ea typeface="Hepta Slab"/>
                <a:cs typeface="Hepta Slab"/>
                <a:sym typeface="Hepta Slab"/>
              </a:rPr>
              <a:t>We are doing our best as a team to have others review our changes via git approvals before making large changes to the project official. We believe that keeping and staying up to date with advanced VCS principles, such as merges, rebases, PR/MR structure is important, and we are driven to improve our skillset.</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716" name="Shape 716"/>
        <p:cNvGrpSpPr/>
        <p:nvPr/>
      </p:nvGrpSpPr>
      <p:grpSpPr>
        <a:xfrm>
          <a:off x="0" y="0"/>
          <a:ext cx="0" cy="0"/>
          <a:chOff x="0" y="0"/>
          <a:chExt cx="0" cy="0"/>
        </a:xfrm>
      </p:grpSpPr>
      <p:sp>
        <p:nvSpPr>
          <p:cNvPr id="717" name="Google Shape;717;p111"/>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OTHER STRUGGLES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718" name="Google Shape;718;p111"/>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While our team has had great communication thus far, we have realized that it has been difficult to find times to meet as the 3 of us have varying schedules and responsibilities. This has made it difficult to have face-to-face meetings where we can work together on developing our project and sharing ideas, so we have had to resort to frequent updates in our team chat.</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While this is not ideal, we are doing our best to make time for future team </a:t>
            </a:r>
            <a:r>
              <a:rPr b="1" lang="en" sz="1700">
                <a:solidFill>
                  <a:srgbClr val="3A6F7B"/>
                </a:solidFill>
                <a:latin typeface="Hepta Slab"/>
                <a:ea typeface="Hepta Slab"/>
                <a:cs typeface="Hepta Slab"/>
                <a:sym typeface="Hepta Slab"/>
              </a:rPr>
              <a:t>meetings</a:t>
            </a:r>
            <a:r>
              <a:rPr b="1" lang="en" sz="1700">
                <a:solidFill>
                  <a:srgbClr val="3A6F7B"/>
                </a:solidFill>
                <a:latin typeface="Hepta Slab"/>
                <a:ea typeface="Hepta Slab"/>
                <a:cs typeface="Hepta Slab"/>
                <a:sym typeface="Hepta Slab"/>
              </a:rPr>
              <a:t> and keep each other </a:t>
            </a:r>
            <a:r>
              <a:rPr b="1" lang="en" sz="1700">
                <a:solidFill>
                  <a:srgbClr val="3A6F7B"/>
                </a:solidFill>
                <a:latin typeface="Hepta Slab"/>
                <a:ea typeface="Hepta Slab"/>
                <a:cs typeface="Hepta Slab"/>
                <a:sym typeface="Hepta Slab"/>
              </a:rPr>
              <a:t>consistently</a:t>
            </a:r>
            <a:r>
              <a:rPr b="1" lang="en" sz="1700">
                <a:solidFill>
                  <a:srgbClr val="3A6F7B"/>
                </a:solidFill>
                <a:latin typeface="Hepta Slab"/>
                <a:ea typeface="Hepta Slab"/>
                <a:cs typeface="Hepta Slab"/>
                <a:sym typeface="Hepta Slab"/>
              </a:rPr>
              <a:t> updated even when we don’t have the proper time to meet face to face.</a:t>
            </a:r>
            <a:endParaRPr b="1" sz="1700">
              <a:solidFill>
                <a:srgbClr val="3A6F7B"/>
              </a:solidFill>
              <a:latin typeface="Hepta Slab"/>
              <a:ea typeface="Hepta Slab"/>
              <a:cs typeface="Hepta Slab"/>
              <a:sym typeface="Hepta Slab"/>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A6F7B"/>
        </a:solidFill>
      </p:bgPr>
    </p:bg>
    <p:spTree>
      <p:nvGrpSpPr>
        <p:cNvPr id="640" name="Shape 640"/>
        <p:cNvGrpSpPr/>
        <p:nvPr/>
      </p:nvGrpSpPr>
      <p:grpSpPr>
        <a:xfrm>
          <a:off x="0" y="0"/>
          <a:ext cx="0" cy="0"/>
          <a:chOff x="0" y="0"/>
          <a:chExt cx="0" cy="0"/>
        </a:xfrm>
      </p:grpSpPr>
      <p:pic>
        <p:nvPicPr>
          <p:cNvPr id="641" name="Google Shape;641;p101"/>
          <p:cNvPicPr preferRelativeResize="0"/>
          <p:nvPr/>
        </p:nvPicPr>
        <p:blipFill>
          <a:blip r:embed="rId3">
            <a:alphaModFix/>
          </a:blip>
          <a:stretch>
            <a:fillRect/>
          </a:stretch>
        </p:blipFill>
        <p:spPr>
          <a:xfrm>
            <a:off x="777345" y="1077300"/>
            <a:ext cx="3034500" cy="3838800"/>
          </a:xfrm>
          <a:prstGeom prst="roundRect">
            <a:avLst>
              <a:gd fmla="val 16667" name="adj"/>
            </a:avLst>
          </a:prstGeom>
          <a:noFill/>
          <a:ln cap="flat" cmpd="sng" w="9525">
            <a:solidFill>
              <a:schemeClr val="dk1"/>
            </a:solidFill>
            <a:prstDash val="solid"/>
            <a:round/>
            <a:headEnd len="sm" w="sm" type="none"/>
            <a:tailEnd len="sm" w="sm" type="none"/>
          </a:ln>
        </p:spPr>
      </p:pic>
      <p:pic>
        <p:nvPicPr>
          <p:cNvPr id="642" name="Google Shape;642;p101"/>
          <p:cNvPicPr preferRelativeResize="0"/>
          <p:nvPr/>
        </p:nvPicPr>
        <p:blipFill>
          <a:blip r:embed="rId4">
            <a:alphaModFix/>
          </a:blip>
          <a:stretch>
            <a:fillRect/>
          </a:stretch>
        </p:blipFill>
        <p:spPr>
          <a:xfrm>
            <a:off x="5036950" y="1077288"/>
            <a:ext cx="3148200" cy="3838800"/>
          </a:xfrm>
          <a:prstGeom prst="roundRect">
            <a:avLst>
              <a:gd fmla="val 16667" name="adj"/>
            </a:avLst>
          </a:prstGeom>
          <a:noFill/>
          <a:ln cap="flat" cmpd="sng" w="9525">
            <a:solidFill>
              <a:srgbClr val="000000"/>
            </a:solidFill>
            <a:prstDash val="solid"/>
            <a:round/>
            <a:headEnd len="sm" w="sm" type="none"/>
            <a:tailEnd len="sm" w="sm" type="none"/>
          </a:ln>
        </p:spPr>
      </p:pic>
      <p:sp>
        <p:nvSpPr>
          <p:cNvPr id="643" name="Google Shape;643;p101"/>
          <p:cNvSpPr txBox="1"/>
          <p:nvPr/>
        </p:nvSpPr>
        <p:spPr>
          <a:xfrm>
            <a:off x="188875" y="192525"/>
            <a:ext cx="5383200" cy="8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E2DFD2"/>
                </a:solidFill>
                <a:latin typeface="Hepta Slab"/>
                <a:ea typeface="Hepta Slab"/>
                <a:cs typeface="Hepta Slab"/>
                <a:sym typeface="Hepta Slab"/>
              </a:rPr>
              <a:t>Proposal - Initial Design</a:t>
            </a:r>
            <a:endParaRPr b="1" sz="2900">
              <a:solidFill>
                <a:srgbClr val="E2DFD2"/>
              </a:solidFill>
              <a:latin typeface="Hepta Slab"/>
              <a:ea typeface="Hepta Slab"/>
              <a:cs typeface="Hepta Slab"/>
              <a:sym typeface="Hepta Slab"/>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102"/>
          <p:cNvSpPr txBox="1"/>
          <p:nvPr>
            <p:ph type="title"/>
          </p:nvPr>
        </p:nvSpPr>
        <p:spPr>
          <a:xfrm>
            <a:off x="197275" y="226500"/>
            <a:ext cx="8247600" cy="56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APPROACH - INTUITION/MOTIVATION</a:t>
            </a:r>
            <a:endParaRPr b="1" sz="2900">
              <a:solidFill>
                <a:srgbClr val="45818E"/>
              </a:solidFill>
              <a:latin typeface="Hepta Slab"/>
              <a:ea typeface="Hepta Slab"/>
              <a:cs typeface="Hepta Slab"/>
              <a:sym typeface="Hepta Slab"/>
            </a:endParaRPr>
          </a:p>
        </p:txBody>
      </p:sp>
      <p:sp>
        <p:nvSpPr>
          <p:cNvPr id="649" name="Google Shape;649;p102"/>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Our goal was to be able to provide an </a:t>
            </a:r>
            <a:r>
              <a:rPr b="1" lang="en" sz="1700" u="sng">
                <a:solidFill>
                  <a:srgbClr val="3A6F7B"/>
                </a:solidFill>
                <a:latin typeface="Hepta Slab"/>
                <a:ea typeface="Hepta Slab"/>
                <a:cs typeface="Hepta Slab"/>
                <a:sym typeface="Hepta Slab"/>
              </a:rPr>
              <a:t>interactive dashboard</a:t>
            </a:r>
            <a:r>
              <a:rPr b="1" lang="en" sz="1700">
                <a:solidFill>
                  <a:srgbClr val="3A6F7B"/>
                </a:solidFill>
                <a:latin typeface="Hepta Slab"/>
                <a:ea typeface="Hepta Slab"/>
                <a:cs typeface="Hepta Slab"/>
                <a:sym typeface="Hepta Slab"/>
              </a:rPr>
              <a:t> that presents recent COVID-19 and flu vaccination data in one spot, making it easier to </a:t>
            </a:r>
            <a:r>
              <a:rPr b="1" lang="en" sz="1700" u="sng">
                <a:solidFill>
                  <a:srgbClr val="3A6F7B"/>
                </a:solidFill>
                <a:latin typeface="Hepta Slab"/>
                <a:ea typeface="Hepta Slab"/>
                <a:cs typeface="Hepta Slab"/>
                <a:sym typeface="Hepta Slab"/>
              </a:rPr>
              <a:t>compare progress</a:t>
            </a:r>
            <a:r>
              <a:rPr b="1" lang="en" sz="1700">
                <a:solidFill>
                  <a:srgbClr val="3A6F7B"/>
                </a:solidFill>
                <a:latin typeface="Hepta Slab"/>
                <a:ea typeface="Hepta Slab"/>
                <a:cs typeface="Hepta Slab"/>
                <a:sym typeface="Hepta Slab"/>
              </a:rPr>
              <a:t> and public reception to vaccination efforts to both of the viruses. The dashboard also provides significant insight </a:t>
            </a:r>
            <a:r>
              <a:rPr b="1" lang="en" sz="1700">
                <a:solidFill>
                  <a:srgbClr val="3A6F7B"/>
                </a:solidFill>
                <a:latin typeface="Hepta Slab"/>
                <a:ea typeface="Hepta Slab"/>
                <a:cs typeface="Hepta Slab"/>
                <a:sym typeface="Hepta Slab"/>
              </a:rPr>
              <a:t>into</a:t>
            </a:r>
            <a:r>
              <a:rPr b="1" lang="en" sz="1700">
                <a:solidFill>
                  <a:srgbClr val="3A6F7B"/>
                </a:solidFill>
                <a:latin typeface="Hepta Slab"/>
                <a:ea typeface="Hepta Slab"/>
                <a:cs typeface="Hepta Slab"/>
                <a:sym typeface="Hepta Slab"/>
              </a:rPr>
              <a:t> how different demographics respond to the two vaccinations.</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This data is readily available on the CDC website and includes various visualizations - yet lacks the ability to easily compare vaccination progress among the 2 </a:t>
            </a:r>
            <a:r>
              <a:rPr b="1" lang="en" sz="1700">
                <a:solidFill>
                  <a:srgbClr val="3A6F7B"/>
                </a:solidFill>
                <a:latin typeface="Hepta Slab"/>
                <a:ea typeface="Hepta Slab"/>
                <a:cs typeface="Hepta Slab"/>
                <a:sym typeface="Hepta Slab"/>
              </a:rPr>
              <a:t>viruses</a:t>
            </a:r>
            <a:r>
              <a:rPr b="1" lang="en" sz="1700">
                <a:solidFill>
                  <a:srgbClr val="3A6F7B"/>
                </a:solidFill>
                <a:latin typeface="Hepta Slab"/>
                <a:ea typeface="Hepta Slab"/>
                <a:cs typeface="Hepta Slab"/>
                <a:sym typeface="Hepta Slab"/>
              </a:rPr>
              <a:t>. Our goal is for VaxINFO to provide comprehensive visualizations that allow users to easily compare COVID and flu vaccination data and provide more insight </a:t>
            </a:r>
            <a:r>
              <a:rPr b="1" lang="en" sz="1700">
                <a:solidFill>
                  <a:srgbClr val="3A6F7B"/>
                </a:solidFill>
                <a:latin typeface="Hepta Slab"/>
                <a:ea typeface="Hepta Slab"/>
                <a:cs typeface="Hepta Slab"/>
                <a:sym typeface="Hepta Slab"/>
              </a:rPr>
              <a:t>into trends occurring across the United States.</a:t>
            </a:r>
            <a:r>
              <a:rPr b="1" lang="en" sz="1700">
                <a:solidFill>
                  <a:srgbClr val="3A6F7B"/>
                </a:solidFill>
                <a:latin typeface="Hepta Slab"/>
                <a:ea typeface="Hepta Slab"/>
                <a:cs typeface="Hepta Slab"/>
                <a:sym typeface="Hepta Slab"/>
              </a:rPr>
              <a:t>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653" name="Shape 653"/>
        <p:cNvGrpSpPr/>
        <p:nvPr/>
      </p:nvGrpSpPr>
      <p:grpSpPr>
        <a:xfrm>
          <a:off x="0" y="0"/>
          <a:ext cx="0" cy="0"/>
          <a:chOff x="0" y="0"/>
          <a:chExt cx="0" cy="0"/>
        </a:xfrm>
      </p:grpSpPr>
      <p:sp>
        <p:nvSpPr>
          <p:cNvPr id="654" name="Google Shape;654;p103"/>
          <p:cNvSpPr txBox="1"/>
          <p:nvPr/>
        </p:nvSpPr>
        <p:spPr>
          <a:xfrm>
            <a:off x="197275" y="269100"/>
            <a:ext cx="4756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APPROACH - DESIGN</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655" name="Google Shape;655;p103"/>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When thinking of mockups/wireframes and reaching consensus about the looks of the application, we were set on splitting the workload (of the visualization and of the developers), into two hemispheres: nationwide data, and statewide data.</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The reasoning behind this was to provide users with a more generalized view of the COVID versus flu response, versus a more localized and small-scale experience in order to see where, within a territory or state, trends of COVID fared better or worse in comparison to the influenza virus.</a:t>
            </a:r>
            <a:endParaRPr b="1" sz="1700">
              <a:solidFill>
                <a:srgbClr val="E2DFD2"/>
              </a:solidFill>
              <a:latin typeface="Hepta Slab"/>
              <a:ea typeface="Hepta Slab"/>
              <a:cs typeface="Hepta Slab"/>
              <a:sym typeface="Hepta Slab"/>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59" name="Shape 659"/>
        <p:cNvGrpSpPr/>
        <p:nvPr/>
      </p:nvGrpSpPr>
      <p:grpSpPr>
        <a:xfrm>
          <a:off x="0" y="0"/>
          <a:ext cx="0" cy="0"/>
          <a:chOff x="0" y="0"/>
          <a:chExt cx="0" cy="0"/>
        </a:xfrm>
      </p:grpSpPr>
      <p:sp>
        <p:nvSpPr>
          <p:cNvPr id="660" name="Google Shape;660;p104"/>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APPROACH - DESIGN (CONT)</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61" name="Google Shape;661;p104"/>
          <p:cNvSpPr txBox="1"/>
          <p:nvPr/>
        </p:nvSpPr>
        <p:spPr>
          <a:xfrm>
            <a:off x="197275" y="792000"/>
            <a:ext cx="8488200" cy="32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1600">
                <a:solidFill>
                  <a:srgbClr val="3A6F7B"/>
                </a:solidFill>
                <a:latin typeface="Hepta Slab"/>
                <a:ea typeface="Hepta Slab"/>
                <a:cs typeface="Hepta Slab"/>
                <a:sym typeface="Hepta Slab"/>
              </a:rPr>
              <a:t>One design approach we made sure to take was the inclusion of</a:t>
            </a:r>
            <a:r>
              <a:rPr b="1" lang="en" sz="1600">
                <a:solidFill>
                  <a:srgbClr val="3A6F7B"/>
                </a:solidFill>
                <a:latin typeface="Hepta Slab"/>
                <a:ea typeface="Hepta Slab"/>
                <a:cs typeface="Hepta Slab"/>
                <a:sym typeface="Hepta Slab"/>
              </a:rPr>
              <a:t> a </a:t>
            </a:r>
            <a:r>
              <a:rPr b="1" lang="en" sz="1600" u="sng">
                <a:solidFill>
                  <a:srgbClr val="3A6F7B"/>
                </a:solidFill>
                <a:latin typeface="Hepta Slab"/>
                <a:ea typeface="Hepta Slab"/>
                <a:cs typeface="Hepta Slab"/>
                <a:sym typeface="Hepta Slab"/>
              </a:rPr>
              <a:t>binary color split</a:t>
            </a:r>
            <a:r>
              <a:rPr b="1" lang="en" sz="1600">
                <a:solidFill>
                  <a:srgbClr val="3A6F7B"/>
                </a:solidFill>
                <a:latin typeface="Hepta Slab"/>
                <a:ea typeface="Hepta Slab"/>
                <a:cs typeface="Hepta Slab"/>
                <a:sym typeface="Hepta Slab"/>
              </a:rPr>
              <a:t> - such that the whole website will change color in order to reflect flu statistics versus COVID statistics. This allows users with visual impairments or deficiencies to have monochromatic scales when looking at data encoded over maps. This also will visually distinguish to the viewer which data they are currently viewing - minimizing the user’s ability to misinterpret data.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rPr b="1" lang="en" sz="1600">
                <a:solidFill>
                  <a:srgbClr val="3A6F7B"/>
                </a:solidFill>
                <a:latin typeface="Hepta Slab"/>
                <a:ea typeface="Hepta Slab"/>
                <a:cs typeface="Hepta Slab"/>
                <a:sym typeface="Hepta Slab"/>
              </a:rPr>
              <a:t>In addition, a design approach we prioritized was </a:t>
            </a:r>
            <a:r>
              <a:rPr b="1" lang="en" sz="1600" u="sng">
                <a:solidFill>
                  <a:srgbClr val="3A6F7B"/>
                </a:solidFill>
                <a:latin typeface="Hepta Slab"/>
                <a:ea typeface="Hepta Slab"/>
                <a:cs typeface="Hepta Slab"/>
                <a:sym typeface="Hepta Slab"/>
              </a:rPr>
              <a:t>interactivity.</a:t>
            </a:r>
            <a:r>
              <a:rPr b="1" lang="en" sz="1600">
                <a:solidFill>
                  <a:srgbClr val="3A6F7B"/>
                </a:solidFill>
                <a:latin typeface="Hepta Slab"/>
                <a:ea typeface="Hepta Slab"/>
                <a:cs typeface="Hepta Slab"/>
                <a:sym typeface="Hepta Slab"/>
              </a:rPr>
              <a:t> We can’t display all of our data on one page, we need to give the user choice on what specific datasets / metrics are most important to them, and accessing that data via interaction is key. By providing interactive elements like clicking on specific states or selecting certain metric settings, the overall experience becomes enhanced for the individual user and allows them to explore data that they are personally interested in.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65" name="Shape 665"/>
        <p:cNvGrpSpPr/>
        <p:nvPr/>
      </p:nvGrpSpPr>
      <p:grpSpPr>
        <a:xfrm>
          <a:off x="0" y="0"/>
          <a:ext cx="0" cy="0"/>
          <a:chOff x="0" y="0"/>
          <a:chExt cx="0" cy="0"/>
        </a:xfrm>
      </p:grpSpPr>
      <p:sp>
        <p:nvSpPr>
          <p:cNvPr id="666" name="Google Shape;666;p105"/>
          <p:cNvSpPr txBox="1"/>
          <p:nvPr/>
        </p:nvSpPr>
        <p:spPr>
          <a:xfrm>
            <a:off x="197275" y="269100"/>
            <a:ext cx="7843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INITIAL TASKS (DATA)</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67" name="Google Shape;667;p105"/>
          <p:cNvSpPr txBox="1"/>
          <p:nvPr/>
        </p:nvSpPr>
        <p:spPr>
          <a:xfrm>
            <a:off x="197275" y="792000"/>
            <a:ext cx="8488200" cy="40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A6F7B"/>
                </a:solidFill>
                <a:latin typeface="Hepta Slab"/>
                <a:ea typeface="Hepta Slab"/>
                <a:cs typeface="Hepta Slab"/>
                <a:sym typeface="Hepta Slab"/>
              </a:rPr>
              <a:t>Our goal was to get estimate data from reputable sources, and we used the CDC datasets for Respiratory Virus survey data.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We have to keep in mind that the survey are samples, and may not always accurately reflect </a:t>
            </a:r>
            <a:r>
              <a:rPr b="1" lang="en" sz="1800">
                <a:solidFill>
                  <a:srgbClr val="3A6F7B"/>
                </a:solidFill>
                <a:latin typeface="Hepta Slab"/>
                <a:ea typeface="Hepta Slab"/>
                <a:cs typeface="Hepta Slab"/>
                <a:sym typeface="Hepta Slab"/>
              </a:rPr>
              <a:t>actual</a:t>
            </a:r>
            <a:r>
              <a:rPr b="1" lang="en" sz="1800">
                <a:solidFill>
                  <a:srgbClr val="3A6F7B"/>
                </a:solidFill>
                <a:latin typeface="Hepta Slab"/>
                <a:ea typeface="Hepta Slab"/>
                <a:cs typeface="Hepta Slab"/>
                <a:sym typeface="Hepta Slab"/>
              </a:rPr>
              <a:t> population parameters. The dataset contains roughly 40,000 tuples, with percentage estimates of how many people of certain demographics, regions, and indicators existed in the sample size.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The flu counterpart contains roughly 60,000 tuples as well, likely because the flu vaccination is not nearly as controversial, and would produce more numerous and more accurate results.</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 </a:t>
            </a:r>
            <a:endParaRPr b="1" sz="1800">
              <a:solidFill>
                <a:srgbClr val="3A6F7B"/>
              </a:solidFill>
              <a:latin typeface="Hepta Slab"/>
              <a:ea typeface="Hepta Slab"/>
              <a:cs typeface="Hepta Slab"/>
              <a:sym typeface="Hepta Sla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671" name="Shape 671"/>
        <p:cNvGrpSpPr/>
        <p:nvPr/>
      </p:nvGrpSpPr>
      <p:grpSpPr>
        <a:xfrm>
          <a:off x="0" y="0"/>
          <a:ext cx="0" cy="0"/>
          <a:chOff x="0" y="0"/>
          <a:chExt cx="0" cy="0"/>
        </a:xfrm>
      </p:grpSpPr>
      <p:sp>
        <p:nvSpPr>
          <p:cNvPr id="672" name="Google Shape;672;p106"/>
          <p:cNvSpPr txBox="1"/>
          <p:nvPr/>
        </p:nvSpPr>
        <p:spPr>
          <a:xfrm>
            <a:off x="197275" y="269100"/>
            <a:ext cx="75108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a:t>
            </a:r>
            <a:r>
              <a:rPr b="1" lang="en" sz="2900">
                <a:solidFill>
                  <a:srgbClr val="F6F5EC"/>
                </a:solidFill>
                <a:latin typeface="Hepta Slab"/>
                <a:ea typeface="Hepta Slab"/>
                <a:cs typeface="Hepta Slab"/>
                <a:sym typeface="Hepta Slab"/>
              </a:rPr>
              <a:t> - </a:t>
            </a:r>
            <a:r>
              <a:rPr b="1" lang="en" sz="2900">
                <a:solidFill>
                  <a:srgbClr val="F6F5EC"/>
                </a:solidFill>
                <a:latin typeface="Hepta Slab"/>
                <a:ea typeface="Hepta Slab"/>
                <a:cs typeface="Hepta Slab"/>
                <a:sym typeface="Hepta Slab"/>
              </a:rPr>
              <a:t>DEVELOPMENT</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673" name="Google Shape;673;p106"/>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We are currently thinking of a design scheme with 2 main setups. Our process for how the viewer interacts with our website is to show a nationwide view of the data, with sliders that allow us to view the data </a:t>
            </a:r>
            <a:r>
              <a:rPr b="1" lang="en" sz="1700">
                <a:solidFill>
                  <a:srgbClr val="E2DFD2"/>
                </a:solidFill>
                <a:latin typeface="Hepta Slab"/>
                <a:ea typeface="Hepta Slab"/>
                <a:cs typeface="Hepta Slab"/>
                <a:sym typeface="Hepta Slab"/>
              </a:rPr>
              <a:t>timewise</a:t>
            </a:r>
            <a:r>
              <a:rPr b="1" lang="en" sz="1700">
                <a:solidFill>
                  <a:srgbClr val="E2DFD2"/>
                </a:solidFill>
                <a:latin typeface="Hepta Slab"/>
                <a:ea typeface="Hepta Slab"/>
                <a:cs typeface="Hepta Slab"/>
                <a:sym typeface="Hepta Slab"/>
              </a:rPr>
              <a:t>.</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Hovering over or clicking on specific states on them app will allow us to view </a:t>
            </a:r>
            <a:r>
              <a:rPr b="1" lang="en" sz="1700">
                <a:solidFill>
                  <a:srgbClr val="E2DFD2"/>
                </a:solidFill>
                <a:latin typeface="Hepta Slab"/>
                <a:ea typeface="Hepta Slab"/>
                <a:cs typeface="Hepta Slab"/>
                <a:sym typeface="Hepta Slab"/>
              </a:rPr>
              <a:t>statewide</a:t>
            </a:r>
            <a:r>
              <a:rPr b="1" lang="en" sz="1700">
                <a:solidFill>
                  <a:srgbClr val="E2DFD2"/>
                </a:solidFill>
                <a:latin typeface="Hepta Slab"/>
                <a:ea typeface="Hepta Slab"/>
                <a:cs typeface="Hepta Slab"/>
                <a:sym typeface="Hepta Slab"/>
              </a:rPr>
              <a:t> data. Additionally, both </a:t>
            </a:r>
            <a:r>
              <a:rPr b="1" lang="en" sz="1700">
                <a:solidFill>
                  <a:srgbClr val="E2DFD2"/>
                </a:solidFill>
                <a:latin typeface="Hepta Slab"/>
                <a:ea typeface="Hepta Slab"/>
                <a:cs typeface="Hepta Slab"/>
                <a:sym typeface="Hepta Slab"/>
              </a:rPr>
              <a:t>national</a:t>
            </a:r>
            <a:r>
              <a:rPr b="1" lang="en" sz="1700">
                <a:solidFill>
                  <a:srgbClr val="E2DFD2"/>
                </a:solidFill>
                <a:latin typeface="Hepta Slab"/>
                <a:ea typeface="Hepta Slab"/>
                <a:cs typeface="Hepta Slab"/>
                <a:sym typeface="Hepta Slab"/>
              </a:rPr>
              <a:t> and state wide data viewports will provide opportunities for a detailed, demographic centered view of the data set, where users can filter through several demographics and indicators to find detailed information about vaccination </a:t>
            </a:r>
            <a:r>
              <a:rPr b="1" lang="en" sz="1700">
                <a:solidFill>
                  <a:srgbClr val="E2DFD2"/>
                </a:solidFill>
                <a:latin typeface="Hepta Slab"/>
                <a:ea typeface="Hepta Slab"/>
                <a:cs typeface="Hepta Slab"/>
                <a:sym typeface="Hepta Slab"/>
              </a:rPr>
              <a:t>efforts.</a:t>
            </a:r>
            <a:endParaRPr b="1" sz="1700">
              <a:solidFill>
                <a:srgbClr val="E2DFD2"/>
              </a:solidFill>
              <a:latin typeface="Hepta Slab"/>
              <a:ea typeface="Hepta Slab"/>
              <a:cs typeface="Hepta Slab"/>
              <a:sym typeface="Hepta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677" name="Shape 677"/>
        <p:cNvGrpSpPr/>
        <p:nvPr/>
      </p:nvGrpSpPr>
      <p:grpSpPr>
        <a:xfrm>
          <a:off x="0" y="0"/>
          <a:ext cx="0" cy="0"/>
          <a:chOff x="0" y="0"/>
          <a:chExt cx="0" cy="0"/>
        </a:xfrm>
      </p:grpSpPr>
      <p:sp>
        <p:nvSpPr>
          <p:cNvPr id="678" name="Google Shape;678;p107"/>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F6F5EC"/>
                </a:solidFill>
                <a:latin typeface="Hepta Slab"/>
                <a:ea typeface="Hepta Slab"/>
                <a:cs typeface="Hepta Slab"/>
                <a:sym typeface="Hepta Slab"/>
              </a:rPr>
              <a:t>PROCESS </a:t>
            </a:r>
            <a:r>
              <a:rPr b="1" lang="en" sz="2900">
                <a:solidFill>
                  <a:srgbClr val="F6F5EC"/>
                </a:solidFill>
                <a:latin typeface="Hepta Slab"/>
                <a:ea typeface="Hepta Slab"/>
                <a:cs typeface="Hepta Slab"/>
                <a:sym typeface="Hepta Slab"/>
              </a:rPr>
              <a:t>- DEVELOPMENT (SO FAR)</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pic>
        <p:nvPicPr>
          <p:cNvPr id="679" name="Google Shape;679;p107"/>
          <p:cNvPicPr preferRelativeResize="0"/>
          <p:nvPr/>
        </p:nvPicPr>
        <p:blipFill>
          <a:blip r:embed="rId3">
            <a:alphaModFix/>
          </a:blip>
          <a:stretch>
            <a:fillRect/>
          </a:stretch>
        </p:blipFill>
        <p:spPr>
          <a:xfrm>
            <a:off x="553677" y="1108250"/>
            <a:ext cx="3971021" cy="2221290"/>
          </a:xfrm>
          <a:prstGeom prst="rect">
            <a:avLst/>
          </a:prstGeom>
          <a:noFill/>
          <a:ln cap="flat" cmpd="sng" w="9525">
            <a:solidFill>
              <a:schemeClr val="dk2"/>
            </a:solidFill>
            <a:prstDash val="solid"/>
            <a:round/>
            <a:headEnd len="sm" w="sm" type="none"/>
            <a:tailEnd len="sm" w="sm" type="none"/>
          </a:ln>
        </p:spPr>
      </p:pic>
      <p:pic>
        <p:nvPicPr>
          <p:cNvPr id="680" name="Google Shape;680;p107"/>
          <p:cNvPicPr preferRelativeResize="0"/>
          <p:nvPr/>
        </p:nvPicPr>
        <p:blipFill>
          <a:blip r:embed="rId4">
            <a:alphaModFix/>
          </a:blip>
          <a:stretch>
            <a:fillRect/>
          </a:stretch>
        </p:blipFill>
        <p:spPr>
          <a:xfrm>
            <a:off x="4152349" y="2454703"/>
            <a:ext cx="3740901" cy="2079124"/>
          </a:xfrm>
          <a:prstGeom prst="rect">
            <a:avLst/>
          </a:prstGeom>
          <a:noFill/>
          <a:ln cap="flat" cmpd="sng" w="9525">
            <a:solidFill>
              <a:schemeClr val="dk2"/>
            </a:solidFill>
            <a:prstDash val="solid"/>
            <a:round/>
            <a:headEnd len="sm" w="sm" type="none"/>
            <a:tailEnd len="sm" w="sm" type="none"/>
          </a:ln>
        </p:spPr>
      </p:pic>
      <p:cxnSp>
        <p:nvCxnSpPr>
          <p:cNvPr id="681" name="Google Shape;681;p107"/>
          <p:cNvCxnSpPr/>
          <p:nvPr/>
        </p:nvCxnSpPr>
        <p:spPr>
          <a:xfrm flipH="1">
            <a:off x="3654450" y="1663650"/>
            <a:ext cx="1067700" cy="1242300"/>
          </a:xfrm>
          <a:prstGeom prst="straightConnector1">
            <a:avLst/>
          </a:prstGeom>
          <a:noFill/>
          <a:ln cap="flat" cmpd="sng" w="38100">
            <a:solidFill>
              <a:srgbClr val="F30000"/>
            </a:solidFill>
            <a:prstDash val="solid"/>
            <a:round/>
            <a:headEnd len="med" w="med" type="none"/>
            <a:tailEnd len="med" w="med" type="triangle"/>
          </a:ln>
        </p:spPr>
      </p:cxnSp>
      <p:cxnSp>
        <p:nvCxnSpPr>
          <p:cNvPr id="682" name="Google Shape;682;p107"/>
          <p:cNvCxnSpPr/>
          <p:nvPr/>
        </p:nvCxnSpPr>
        <p:spPr>
          <a:xfrm rot="10800000">
            <a:off x="3131250" y="3298075"/>
            <a:ext cx="0" cy="1024500"/>
          </a:xfrm>
          <a:prstGeom prst="straightConnector1">
            <a:avLst/>
          </a:prstGeom>
          <a:noFill/>
          <a:ln cap="flat" cmpd="sng" w="38100">
            <a:solidFill>
              <a:srgbClr val="F30000"/>
            </a:solidFill>
            <a:prstDash val="solid"/>
            <a:round/>
            <a:headEnd len="med" w="med" type="none"/>
            <a:tailEnd len="med" w="med" type="triangle"/>
          </a:ln>
        </p:spPr>
      </p:cxnSp>
      <p:cxnSp>
        <p:nvCxnSpPr>
          <p:cNvPr id="683" name="Google Shape;683;p107"/>
          <p:cNvCxnSpPr/>
          <p:nvPr/>
        </p:nvCxnSpPr>
        <p:spPr>
          <a:xfrm flipH="1" rot="10800000">
            <a:off x="1568638" y="3384015"/>
            <a:ext cx="541500" cy="927600"/>
          </a:xfrm>
          <a:prstGeom prst="straightConnector1">
            <a:avLst/>
          </a:prstGeom>
          <a:noFill/>
          <a:ln cap="flat" cmpd="sng" w="38100">
            <a:solidFill>
              <a:srgbClr val="F30000"/>
            </a:solidFill>
            <a:prstDash val="solid"/>
            <a:round/>
            <a:headEnd len="med" w="med" type="none"/>
            <a:tailEnd len="med" w="med" type="triangle"/>
          </a:ln>
        </p:spPr>
      </p:cxnSp>
      <p:sp>
        <p:nvSpPr>
          <p:cNvPr id="684" name="Google Shape;684;p107"/>
          <p:cNvSpPr txBox="1"/>
          <p:nvPr/>
        </p:nvSpPr>
        <p:spPr>
          <a:xfrm>
            <a:off x="4809325" y="1107875"/>
            <a:ext cx="3971100" cy="10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Button for detailed statistics on demographics such as race, ethnicity, age, education/literacy,</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Sexual orientation, residence in rural or urban areas</a:t>
            </a:r>
            <a:endParaRPr b="1" sz="1500">
              <a:solidFill>
                <a:srgbClr val="E2DFD2"/>
              </a:solidFill>
              <a:latin typeface="Hepta Slab"/>
              <a:ea typeface="Hepta Slab"/>
              <a:cs typeface="Hepta Slab"/>
              <a:sym typeface="Hepta Slab"/>
            </a:endParaRPr>
          </a:p>
        </p:txBody>
      </p:sp>
      <p:sp>
        <p:nvSpPr>
          <p:cNvPr id="685" name="Google Shape;685;p107"/>
          <p:cNvSpPr txBox="1"/>
          <p:nvPr/>
        </p:nvSpPr>
        <p:spPr>
          <a:xfrm>
            <a:off x="839750" y="431162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Time slider</a:t>
            </a:r>
            <a:endParaRPr b="1" sz="1500">
              <a:solidFill>
                <a:srgbClr val="E2DFD2"/>
              </a:solidFill>
              <a:latin typeface="Hepta Slab"/>
              <a:ea typeface="Hepta Slab"/>
              <a:cs typeface="Hepta Slab"/>
              <a:sym typeface="Hepta Slab"/>
            </a:endParaRPr>
          </a:p>
        </p:txBody>
      </p:sp>
      <p:sp>
        <p:nvSpPr>
          <p:cNvPr id="686" name="Google Shape;686;p107"/>
          <p:cNvSpPr txBox="1"/>
          <p:nvPr/>
        </p:nvSpPr>
        <p:spPr>
          <a:xfrm>
            <a:off x="2496050" y="432257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Flu/COVID Toggle</a:t>
            </a:r>
            <a:endParaRPr b="1" sz="1500">
              <a:solidFill>
                <a:srgbClr val="E2DFD2"/>
              </a:solidFill>
              <a:latin typeface="Hepta Slab"/>
              <a:ea typeface="Hepta Slab"/>
              <a:cs typeface="Hepta Slab"/>
              <a:sym typeface="Hepta Slab"/>
            </a:endParaRPr>
          </a:p>
        </p:txBody>
      </p:sp>
      <p:cxnSp>
        <p:nvCxnSpPr>
          <p:cNvPr id="687" name="Google Shape;687;p107"/>
          <p:cNvCxnSpPr/>
          <p:nvPr/>
        </p:nvCxnSpPr>
        <p:spPr>
          <a:xfrm>
            <a:off x="3251000" y="3123875"/>
            <a:ext cx="3269100" cy="1176900"/>
          </a:xfrm>
          <a:prstGeom prst="straightConnector1">
            <a:avLst/>
          </a:prstGeom>
          <a:noFill/>
          <a:ln cap="flat" cmpd="sng" w="38100">
            <a:solidFill>
              <a:srgbClr val="F30000"/>
            </a:solidFill>
            <a:prstDash val="solid"/>
            <a:round/>
            <a:headEnd len="med" w="med" type="none"/>
            <a:tailEnd len="med" w="med" type="triangle"/>
          </a:ln>
        </p:spPr>
      </p:cxnSp>
      <p:cxnSp>
        <p:nvCxnSpPr>
          <p:cNvPr id="688" name="Google Shape;688;p107"/>
          <p:cNvCxnSpPr/>
          <p:nvPr/>
        </p:nvCxnSpPr>
        <p:spPr>
          <a:xfrm flipH="1">
            <a:off x="6738225" y="2709775"/>
            <a:ext cx="1253100" cy="1104300"/>
          </a:xfrm>
          <a:prstGeom prst="straightConnector1">
            <a:avLst/>
          </a:prstGeom>
          <a:noFill/>
          <a:ln cap="flat" cmpd="sng" w="38100">
            <a:solidFill>
              <a:srgbClr val="F30000"/>
            </a:solidFill>
            <a:prstDash val="solid"/>
            <a:round/>
            <a:headEnd len="med" w="med" type="none"/>
            <a:tailEnd len="med" w="med" type="triangle"/>
          </a:ln>
        </p:spPr>
      </p:cxnSp>
      <p:sp>
        <p:nvSpPr>
          <p:cNvPr id="689" name="Google Shape;689;p107"/>
          <p:cNvSpPr txBox="1"/>
          <p:nvPr/>
        </p:nvSpPr>
        <p:spPr>
          <a:xfrm>
            <a:off x="7991325" y="2470050"/>
            <a:ext cx="1067700" cy="16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View when clicking on state (NEXT SLIDE)</a:t>
            </a:r>
            <a:endParaRPr b="1" sz="1500">
              <a:solidFill>
                <a:srgbClr val="E2DFD2"/>
              </a:solidFill>
              <a:latin typeface="Hepta Slab"/>
              <a:ea typeface="Hepta Slab"/>
              <a:cs typeface="Hepta Slab"/>
              <a:sym typeface="Hepta Slab"/>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693" name="Shape 693"/>
        <p:cNvGrpSpPr/>
        <p:nvPr/>
      </p:nvGrpSpPr>
      <p:grpSpPr>
        <a:xfrm>
          <a:off x="0" y="0"/>
          <a:ext cx="0" cy="0"/>
          <a:chOff x="0" y="0"/>
          <a:chExt cx="0" cy="0"/>
        </a:xfrm>
      </p:grpSpPr>
      <p:sp>
        <p:nvSpPr>
          <p:cNvPr id="694" name="Google Shape;694;p108"/>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F6F5EC"/>
                </a:solidFill>
                <a:latin typeface="Hepta Slab"/>
                <a:ea typeface="Hepta Slab"/>
                <a:cs typeface="Hepta Slab"/>
                <a:sym typeface="Hepta Slab"/>
              </a:rPr>
              <a:t>PROCESS - DEVELOPMENT (SO FAR)</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695" name="Google Shape;695;p108"/>
          <p:cNvSpPr txBox="1"/>
          <p:nvPr/>
        </p:nvSpPr>
        <p:spPr>
          <a:xfrm>
            <a:off x="3363875" y="379967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Button to go back to main view</a:t>
            </a:r>
            <a:endParaRPr b="1" sz="1500">
              <a:solidFill>
                <a:srgbClr val="E2DFD2"/>
              </a:solidFill>
              <a:latin typeface="Hepta Slab"/>
              <a:ea typeface="Hepta Slab"/>
              <a:cs typeface="Hepta Slab"/>
              <a:sym typeface="Hepta Slab"/>
            </a:endParaRPr>
          </a:p>
        </p:txBody>
      </p:sp>
      <p:sp>
        <p:nvSpPr>
          <p:cNvPr id="696" name="Google Shape;696;p108"/>
          <p:cNvSpPr txBox="1"/>
          <p:nvPr/>
        </p:nvSpPr>
        <p:spPr>
          <a:xfrm>
            <a:off x="3409200" y="2406400"/>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County lines to show location </a:t>
            </a:r>
            <a:endParaRPr b="1" sz="1500">
              <a:solidFill>
                <a:srgbClr val="E2DFD2"/>
              </a:solidFill>
              <a:latin typeface="Hepta Slab"/>
              <a:ea typeface="Hepta Slab"/>
              <a:cs typeface="Hepta Slab"/>
              <a:sym typeface="Hepta Slab"/>
            </a:endParaRPr>
          </a:p>
        </p:txBody>
      </p:sp>
      <p:pic>
        <p:nvPicPr>
          <p:cNvPr id="697" name="Google Shape;697;p108"/>
          <p:cNvPicPr preferRelativeResize="0"/>
          <p:nvPr/>
        </p:nvPicPr>
        <p:blipFill>
          <a:blip r:embed="rId3">
            <a:alphaModFix/>
          </a:blip>
          <a:stretch>
            <a:fillRect/>
          </a:stretch>
        </p:blipFill>
        <p:spPr>
          <a:xfrm>
            <a:off x="5252800" y="1013126"/>
            <a:ext cx="3237624" cy="3309454"/>
          </a:xfrm>
          <a:prstGeom prst="rect">
            <a:avLst/>
          </a:prstGeom>
          <a:noFill/>
          <a:ln>
            <a:noFill/>
          </a:ln>
        </p:spPr>
      </p:pic>
      <p:cxnSp>
        <p:nvCxnSpPr>
          <p:cNvPr id="698" name="Google Shape;698;p108"/>
          <p:cNvCxnSpPr/>
          <p:nvPr/>
        </p:nvCxnSpPr>
        <p:spPr>
          <a:xfrm>
            <a:off x="5065488" y="4034090"/>
            <a:ext cx="966000" cy="73200"/>
          </a:xfrm>
          <a:prstGeom prst="straightConnector1">
            <a:avLst/>
          </a:prstGeom>
          <a:noFill/>
          <a:ln cap="flat" cmpd="sng" w="38100">
            <a:solidFill>
              <a:srgbClr val="F30000"/>
            </a:solidFill>
            <a:prstDash val="solid"/>
            <a:round/>
            <a:headEnd len="med" w="med" type="none"/>
            <a:tailEnd len="med" w="med" type="triangle"/>
          </a:ln>
        </p:spPr>
      </p:cxnSp>
      <p:cxnSp>
        <p:nvCxnSpPr>
          <p:cNvPr id="699" name="Google Shape;699;p108"/>
          <p:cNvCxnSpPr/>
          <p:nvPr/>
        </p:nvCxnSpPr>
        <p:spPr>
          <a:xfrm flipH="1" rot="10800000">
            <a:off x="4842675" y="2525400"/>
            <a:ext cx="1272300" cy="558600"/>
          </a:xfrm>
          <a:prstGeom prst="straightConnector1">
            <a:avLst/>
          </a:prstGeom>
          <a:noFill/>
          <a:ln cap="flat" cmpd="sng" w="38100">
            <a:solidFill>
              <a:srgbClr val="F30000"/>
            </a:solidFill>
            <a:prstDash val="solid"/>
            <a:round/>
            <a:headEnd len="med" w="med" type="none"/>
            <a:tailEnd len="med" w="med" type="triangle"/>
          </a:ln>
        </p:spPr>
      </p:cxnSp>
      <p:sp>
        <p:nvSpPr>
          <p:cNvPr id="700" name="Google Shape;700;p108"/>
          <p:cNvSpPr txBox="1"/>
          <p:nvPr/>
        </p:nvSpPr>
        <p:spPr>
          <a:xfrm>
            <a:off x="434800" y="949150"/>
            <a:ext cx="23259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VIEW:</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Reached when clicking on any state from the national view</a:t>
            </a:r>
            <a:endParaRPr b="1" sz="1500">
              <a:solidFill>
                <a:srgbClr val="E2DFD2"/>
              </a:solidFill>
              <a:latin typeface="Hepta Slab"/>
              <a:ea typeface="Hepta Slab"/>
              <a:cs typeface="Hepta Slab"/>
              <a:sym typeface="Hepta Slab"/>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duct / Service Offering Overview #2">
  <a:themeElements>
    <a:clrScheme name="Simple Light">
      <a:dk1>
        <a:srgbClr val="000000"/>
      </a:dk1>
      <a:lt1>
        <a:srgbClr val="E2DFD2"/>
      </a:lt1>
      <a:dk2>
        <a:srgbClr val="FFFCE9"/>
      </a:dk2>
      <a:lt2>
        <a:srgbClr val="C9C3A7"/>
      </a:lt2>
      <a:accent1>
        <a:srgbClr val="FFEDCF"/>
      </a:accent1>
      <a:accent2>
        <a:srgbClr val="595959"/>
      </a:accent2>
      <a:accent3>
        <a:srgbClr val="D56F3E"/>
      </a:accent3>
      <a:accent4>
        <a:srgbClr val="FF7D00"/>
      </a:accent4>
      <a:accent5>
        <a:srgbClr val="78290F"/>
      </a:accent5>
      <a:accent6>
        <a:srgbClr val="D05353"/>
      </a:accent6>
      <a:hlink>
        <a:srgbClr val="DF29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